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Lst>
  <p:notesMasterIdLst>
    <p:notesMasterId r:id="rId12"/>
  </p:notesMasterIdLst>
  <p:sldIdLst>
    <p:sldId id="256" r:id="rId5"/>
    <p:sldId id="261" r:id="rId6"/>
    <p:sldId id="264" r:id="rId7"/>
    <p:sldId id="277" r:id="rId8"/>
    <p:sldId id="282" r:id="rId9"/>
    <p:sldId id="279" r:id="rId10"/>
    <p:sldId id="281" r:id="rId1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E01"/>
    <a:srgbClr val="00467F"/>
    <a:srgbClr val="0080B1"/>
    <a:srgbClr val="0A1835"/>
    <a:srgbClr val="0A2143"/>
    <a:srgbClr val="0A1733"/>
    <a:srgbClr val="0A122B"/>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924246C-2E2E-49A4-8929-93749C1C665E}" v="29" dt="2026-05-27T14:29:36.70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41"/>
    <p:restoredTop sz="84606" autoAdjust="0"/>
  </p:normalViewPr>
  <p:slideViewPr>
    <p:cSldViewPr snapToGrid="0">
      <p:cViewPr varScale="1">
        <p:scale>
          <a:sx n="85" d="100"/>
          <a:sy n="85" d="100"/>
        </p:scale>
        <p:origin x="1680" y="3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sper, Colleen" userId="e1f0e7ef-adc0-4bde-8341-b778d7d31d10" providerId="ADAL" clId="{DB825284-B57F-4A35-95D3-2D762E5DBAA5}"/>
    <pc:docChg chg="undo custSel addSld delSld modSld sldOrd">
      <pc:chgData name="Kasper, Colleen" userId="e1f0e7ef-adc0-4bde-8341-b778d7d31d10" providerId="ADAL" clId="{DB825284-B57F-4A35-95D3-2D762E5DBAA5}" dt="2026-05-27T14:30:17.514" v="305" actId="255"/>
      <pc:docMkLst>
        <pc:docMk/>
      </pc:docMkLst>
      <pc:sldChg chg="modSp mod">
        <pc:chgData name="Kasper, Colleen" userId="e1f0e7ef-adc0-4bde-8341-b778d7d31d10" providerId="ADAL" clId="{DB825284-B57F-4A35-95D3-2D762E5DBAA5}" dt="2026-05-27T14:00:32.135" v="17" actId="20577"/>
        <pc:sldMkLst>
          <pc:docMk/>
          <pc:sldMk cId="4049127333" sldId="256"/>
        </pc:sldMkLst>
        <pc:spChg chg="mod">
          <ac:chgData name="Kasper, Colleen" userId="e1f0e7ef-adc0-4bde-8341-b778d7d31d10" providerId="ADAL" clId="{DB825284-B57F-4A35-95D3-2D762E5DBAA5}" dt="2026-05-27T14:00:24.401" v="8" actId="114"/>
          <ac:spMkLst>
            <pc:docMk/>
            <pc:sldMk cId="4049127333" sldId="256"/>
            <ac:spMk id="2" creationId="{0056C7B4-B3A0-DF47-B03D-BA9FF64602A2}"/>
          </ac:spMkLst>
        </pc:spChg>
        <pc:spChg chg="mod">
          <ac:chgData name="Kasper, Colleen" userId="e1f0e7ef-adc0-4bde-8341-b778d7d31d10" providerId="ADAL" clId="{DB825284-B57F-4A35-95D3-2D762E5DBAA5}" dt="2026-05-27T14:00:32.135" v="17" actId="20577"/>
          <ac:spMkLst>
            <pc:docMk/>
            <pc:sldMk cId="4049127333" sldId="256"/>
            <ac:spMk id="4" creationId="{F7748647-00F6-13A5-0734-232F197371C0}"/>
          </ac:spMkLst>
        </pc:spChg>
      </pc:sldChg>
      <pc:sldChg chg="addSp delSp modSp mod">
        <pc:chgData name="Kasper, Colleen" userId="e1f0e7ef-adc0-4bde-8341-b778d7d31d10" providerId="ADAL" clId="{DB825284-B57F-4A35-95D3-2D762E5DBAA5}" dt="2026-05-27T14:30:03.922" v="304" actId="1076"/>
        <pc:sldMkLst>
          <pc:docMk/>
          <pc:sldMk cId="3813280941" sldId="261"/>
        </pc:sldMkLst>
        <pc:spChg chg="mod">
          <ac:chgData name="Kasper, Colleen" userId="e1f0e7ef-adc0-4bde-8341-b778d7d31d10" providerId="ADAL" clId="{DB825284-B57F-4A35-95D3-2D762E5DBAA5}" dt="2026-05-27T14:13:08.114" v="149" actId="14100"/>
          <ac:spMkLst>
            <pc:docMk/>
            <pc:sldMk cId="3813280941" sldId="261"/>
            <ac:spMk id="4" creationId="{37A4556D-66C2-5B28-699A-0C4ACE94F696}"/>
          </ac:spMkLst>
        </pc:spChg>
        <pc:spChg chg="add del mod">
          <ac:chgData name="Kasper, Colleen" userId="e1f0e7ef-adc0-4bde-8341-b778d7d31d10" providerId="ADAL" clId="{DB825284-B57F-4A35-95D3-2D762E5DBAA5}" dt="2026-05-27T14:12:30.957" v="137" actId="478"/>
          <ac:spMkLst>
            <pc:docMk/>
            <pc:sldMk cId="3813280941" sldId="261"/>
            <ac:spMk id="5" creationId="{8B05DA73-EA60-18D8-B104-DE55EFA2AD27}"/>
          </ac:spMkLst>
        </pc:spChg>
        <pc:spChg chg="mod">
          <ac:chgData name="Kasper, Colleen" userId="e1f0e7ef-adc0-4bde-8341-b778d7d31d10" providerId="ADAL" clId="{DB825284-B57F-4A35-95D3-2D762E5DBAA5}" dt="2026-05-27T14:14:40.879" v="175" actId="14100"/>
          <ac:spMkLst>
            <pc:docMk/>
            <pc:sldMk cId="3813280941" sldId="261"/>
            <ac:spMk id="6" creationId="{FA5004BC-1BCF-2A79-4371-0FAA98AC4829}"/>
          </ac:spMkLst>
        </pc:spChg>
        <pc:spChg chg="add mod">
          <ac:chgData name="Kasper, Colleen" userId="e1f0e7ef-adc0-4bde-8341-b778d7d31d10" providerId="ADAL" clId="{DB825284-B57F-4A35-95D3-2D762E5DBAA5}" dt="2026-05-27T14:13:05.111" v="148" actId="34135"/>
          <ac:spMkLst>
            <pc:docMk/>
            <pc:sldMk cId="3813280941" sldId="261"/>
            <ac:spMk id="7" creationId="{4CC683C0-D6A4-0F60-A749-5C75FC7488F6}"/>
          </ac:spMkLst>
        </pc:spChg>
        <pc:spChg chg="add mod">
          <ac:chgData name="Kasper, Colleen" userId="e1f0e7ef-adc0-4bde-8341-b778d7d31d10" providerId="ADAL" clId="{DB825284-B57F-4A35-95D3-2D762E5DBAA5}" dt="2026-05-27T14:30:01.849" v="303" actId="1076"/>
          <ac:spMkLst>
            <pc:docMk/>
            <pc:sldMk cId="3813280941" sldId="261"/>
            <ac:spMk id="8" creationId="{F8959767-1CEA-0907-B8EB-2861945CACDB}"/>
          </ac:spMkLst>
        </pc:spChg>
        <pc:spChg chg="add mod">
          <ac:chgData name="Kasper, Colleen" userId="e1f0e7ef-adc0-4bde-8341-b778d7d31d10" providerId="ADAL" clId="{DB825284-B57F-4A35-95D3-2D762E5DBAA5}" dt="2026-05-27T14:30:03.922" v="304" actId="1076"/>
          <ac:spMkLst>
            <pc:docMk/>
            <pc:sldMk cId="3813280941" sldId="261"/>
            <ac:spMk id="10" creationId="{FC8DB799-D811-77B9-A1E6-B133FB65D4FC}"/>
          </ac:spMkLst>
        </pc:spChg>
        <pc:picChg chg="del mod">
          <ac:chgData name="Kasper, Colleen" userId="e1f0e7ef-adc0-4bde-8341-b778d7d31d10" providerId="ADAL" clId="{DB825284-B57F-4A35-95D3-2D762E5DBAA5}" dt="2026-05-27T14:12:29.382" v="136" actId="478"/>
          <ac:picMkLst>
            <pc:docMk/>
            <pc:sldMk cId="3813280941" sldId="261"/>
            <ac:picMk id="2" creationId="{596509BC-CEFD-32FD-3CC0-401D5826C5AA}"/>
          </ac:picMkLst>
        </pc:picChg>
      </pc:sldChg>
      <pc:sldChg chg="addSp delSp modSp mod">
        <pc:chgData name="Kasper, Colleen" userId="e1f0e7ef-adc0-4bde-8341-b778d7d31d10" providerId="ADAL" clId="{DB825284-B57F-4A35-95D3-2D762E5DBAA5}" dt="2026-05-27T14:10:50.698" v="135" actId="14826"/>
        <pc:sldMkLst>
          <pc:docMk/>
          <pc:sldMk cId="1159310831" sldId="264"/>
        </pc:sldMkLst>
        <pc:spChg chg="mod">
          <ac:chgData name="Kasper, Colleen" userId="e1f0e7ef-adc0-4bde-8341-b778d7d31d10" providerId="ADAL" clId="{DB825284-B57F-4A35-95D3-2D762E5DBAA5}" dt="2026-05-27T14:04:29.582" v="66" actId="1076"/>
          <ac:spMkLst>
            <pc:docMk/>
            <pc:sldMk cId="1159310831" sldId="264"/>
            <ac:spMk id="2" creationId="{F662AD56-04E5-FF25-5202-E3E90CFDBE0E}"/>
          </ac:spMkLst>
        </pc:spChg>
        <pc:spChg chg="mod">
          <ac:chgData name="Kasper, Colleen" userId="e1f0e7ef-adc0-4bde-8341-b778d7d31d10" providerId="ADAL" clId="{DB825284-B57F-4A35-95D3-2D762E5DBAA5}" dt="2026-05-27T14:04:15.162" v="62" actId="1076"/>
          <ac:spMkLst>
            <pc:docMk/>
            <pc:sldMk cId="1159310831" sldId="264"/>
            <ac:spMk id="4" creationId="{90A96540-B628-E0C3-5C18-B3DCD7F24770}"/>
          </ac:spMkLst>
        </pc:spChg>
        <pc:spChg chg="mod">
          <ac:chgData name="Kasper, Colleen" userId="e1f0e7ef-adc0-4bde-8341-b778d7d31d10" providerId="ADAL" clId="{DB825284-B57F-4A35-95D3-2D762E5DBAA5}" dt="2026-05-27T14:09:04.912" v="132" actId="14826"/>
          <ac:spMkLst>
            <pc:docMk/>
            <pc:sldMk cId="1159310831" sldId="264"/>
            <ac:spMk id="5" creationId="{06085F6E-EF0D-EF88-98C5-9B80FF7BB679}"/>
          </ac:spMkLst>
        </pc:spChg>
        <pc:spChg chg="mod">
          <ac:chgData name="Kasper, Colleen" userId="e1f0e7ef-adc0-4bde-8341-b778d7d31d10" providerId="ADAL" clId="{DB825284-B57F-4A35-95D3-2D762E5DBAA5}" dt="2026-05-27T14:05:48.414" v="99" actId="1076"/>
          <ac:spMkLst>
            <pc:docMk/>
            <pc:sldMk cId="1159310831" sldId="264"/>
            <ac:spMk id="7" creationId="{D0CD6F72-8A51-8980-35DD-C65A7249908B}"/>
          </ac:spMkLst>
        </pc:spChg>
        <pc:spChg chg="mod">
          <ac:chgData name="Kasper, Colleen" userId="e1f0e7ef-adc0-4bde-8341-b778d7d31d10" providerId="ADAL" clId="{DB825284-B57F-4A35-95D3-2D762E5DBAA5}" dt="2026-05-27T14:04:03.459" v="57" actId="14100"/>
          <ac:spMkLst>
            <pc:docMk/>
            <pc:sldMk cId="1159310831" sldId="264"/>
            <ac:spMk id="8" creationId="{F51FFE30-2B88-A3D7-5501-9534A0C0F691}"/>
          </ac:spMkLst>
        </pc:spChg>
        <pc:spChg chg="mod">
          <ac:chgData name="Kasper, Colleen" userId="e1f0e7ef-adc0-4bde-8341-b778d7d31d10" providerId="ADAL" clId="{DB825284-B57F-4A35-95D3-2D762E5DBAA5}" dt="2026-05-27T14:06:21.337" v="105" actId="14100"/>
          <ac:spMkLst>
            <pc:docMk/>
            <pc:sldMk cId="1159310831" sldId="264"/>
            <ac:spMk id="9" creationId="{D55673F8-4FAE-8510-5787-32341D187251}"/>
          </ac:spMkLst>
        </pc:spChg>
        <pc:spChg chg="mod">
          <ac:chgData name="Kasper, Colleen" userId="e1f0e7ef-adc0-4bde-8341-b778d7d31d10" providerId="ADAL" clId="{DB825284-B57F-4A35-95D3-2D762E5DBAA5}" dt="2026-05-27T14:04:29.582" v="66" actId="1076"/>
          <ac:spMkLst>
            <pc:docMk/>
            <pc:sldMk cId="1159310831" sldId="264"/>
            <ac:spMk id="10" creationId="{FF5F45D5-B14D-1BEE-C874-47CFDC783108}"/>
          </ac:spMkLst>
        </pc:spChg>
        <pc:spChg chg="add mod">
          <ac:chgData name="Kasper, Colleen" userId="e1f0e7ef-adc0-4bde-8341-b778d7d31d10" providerId="ADAL" clId="{DB825284-B57F-4A35-95D3-2D762E5DBAA5}" dt="2026-05-27T14:04:29.582" v="66" actId="1076"/>
          <ac:spMkLst>
            <pc:docMk/>
            <pc:sldMk cId="1159310831" sldId="264"/>
            <ac:spMk id="12" creationId="{C980D94F-7234-1162-4002-B66482B65117}"/>
          </ac:spMkLst>
        </pc:spChg>
        <pc:spChg chg="mod">
          <ac:chgData name="Kasper, Colleen" userId="e1f0e7ef-adc0-4bde-8341-b778d7d31d10" providerId="ADAL" clId="{DB825284-B57F-4A35-95D3-2D762E5DBAA5}" dt="2026-05-27T14:10:13.698" v="133" actId="14826"/>
          <ac:spMkLst>
            <pc:docMk/>
            <pc:sldMk cId="1159310831" sldId="264"/>
            <ac:spMk id="14" creationId="{F3A8FC39-B63F-E9D9-8026-59E011EAB4A5}"/>
          </ac:spMkLst>
        </pc:spChg>
        <pc:spChg chg="mod">
          <ac:chgData name="Kasper, Colleen" userId="e1f0e7ef-adc0-4bde-8341-b778d7d31d10" providerId="ADAL" clId="{DB825284-B57F-4A35-95D3-2D762E5DBAA5}" dt="2026-05-27T14:10:50.698" v="135" actId="14826"/>
          <ac:spMkLst>
            <pc:docMk/>
            <pc:sldMk cId="1159310831" sldId="264"/>
            <ac:spMk id="15" creationId="{EF189A35-CF76-B04D-8DFA-3720A1453EE2}"/>
          </ac:spMkLst>
        </pc:spChg>
        <pc:spChg chg="mod">
          <ac:chgData name="Kasper, Colleen" userId="e1f0e7ef-adc0-4bde-8341-b778d7d31d10" providerId="ADAL" clId="{DB825284-B57F-4A35-95D3-2D762E5DBAA5}" dt="2026-05-27T14:08:50.888" v="130" actId="14826"/>
          <ac:spMkLst>
            <pc:docMk/>
            <pc:sldMk cId="1159310831" sldId="264"/>
            <ac:spMk id="18" creationId="{AAC333C7-A7A7-2E4D-070D-ADB4BC693DEA}"/>
          </ac:spMkLst>
        </pc:spChg>
        <pc:spChg chg="mod">
          <ac:chgData name="Kasper, Colleen" userId="e1f0e7ef-adc0-4bde-8341-b778d7d31d10" providerId="ADAL" clId="{DB825284-B57F-4A35-95D3-2D762E5DBAA5}" dt="2026-05-27T14:05:28.918" v="82" actId="403"/>
          <ac:spMkLst>
            <pc:docMk/>
            <pc:sldMk cId="1159310831" sldId="264"/>
            <ac:spMk id="19" creationId="{54E1A317-B49E-EA6C-5730-709D7EBA1678}"/>
          </ac:spMkLst>
        </pc:spChg>
        <pc:spChg chg="add del mod">
          <ac:chgData name="Kasper, Colleen" userId="e1f0e7ef-adc0-4bde-8341-b778d7d31d10" providerId="ADAL" clId="{DB825284-B57F-4A35-95D3-2D762E5DBAA5}" dt="2026-05-27T14:05:17.920" v="81" actId="403"/>
          <ac:spMkLst>
            <pc:docMk/>
            <pc:sldMk cId="1159310831" sldId="264"/>
            <ac:spMk id="20" creationId="{F14D8099-E241-9671-3501-65A90C3DC7E9}"/>
          </ac:spMkLst>
        </pc:spChg>
        <pc:spChg chg="add mod">
          <ac:chgData name="Kasper, Colleen" userId="e1f0e7ef-adc0-4bde-8341-b778d7d31d10" providerId="ADAL" clId="{DB825284-B57F-4A35-95D3-2D762E5DBAA5}" dt="2026-05-27T14:06:59.228" v="124" actId="20577"/>
          <ac:spMkLst>
            <pc:docMk/>
            <pc:sldMk cId="1159310831" sldId="264"/>
            <ac:spMk id="23" creationId="{9C1479D2-2E7E-F466-F9EB-CC22A8E926A8}"/>
          </ac:spMkLst>
        </pc:spChg>
        <pc:spChg chg="add mod">
          <ac:chgData name="Kasper, Colleen" userId="e1f0e7ef-adc0-4bde-8341-b778d7d31d10" providerId="ADAL" clId="{DB825284-B57F-4A35-95D3-2D762E5DBAA5}" dt="2026-05-27T14:10:22.313" v="134" actId="14100"/>
          <ac:spMkLst>
            <pc:docMk/>
            <pc:sldMk cId="1159310831" sldId="264"/>
            <ac:spMk id="24" creationId="{38DA8CDB-6B6F-8DD5-9E26-4EF04F03E265}"/>
          </ac:spMkLst>
        </pc:spChg>
        <pc:spChg chg="mod">
          <ac:chgData name="Kasper, Colleen" userId="e1f0e7ef-adc0-4bde-8341-b778d7d31d10" providerId="ADAL" clId="{DB825284-B57F-4A35-95D3-2D762E5DBAA5}" dt="2026-05-27T14:06:35.252" v="109" actId="20577"/>
          <ac:spMkLst>
            <pc:docMk/>
            <pc:sldMk cId="1159310831" sldId="264"/>
            <ac:spMk id="37" creationId="{CC1F7685-D57F-93B5-F107-1DB6A9D03374}"/>
          </ac:spMkLst>
        </pc:spChg>
        <pc:spChg chg="mod">
          <ac:chgData name="Kasper, Colleen" userId="e1f0e7ef-adc0-4bde-8341-b778d7d31d10" providerId="ADAL" clId="{DB825284-B57F-4A35-95D3-2D762E5DBAA5}" dt="2026-05-27T14:06:48.639" v="113" actId="403"/>
          <ac:spMkLst>
            <pc:docMk/>
            <pc:sldMk cId="1159310831" sldId="264"/>
            <ac:spMk id="38" creationId="{C4F6FDF3-B830-1E97-3A6F-F4048D6D687C}"/>
          </ac:spMkLst>
        </pc:spChg>
        <pc:grpChg chg="mod">
          <ac:chgData name="Kasper, Colleen" userId="e1f0e7ef-adc0-4bde-8341-b778d7d31d10" providerId="ADAL" clId="{DB825284-B57F-4A35-95D3-2D762E5DBAA5}" dt="2026-05-27T14:09:04.912" v="132" actId="14826"/>
          <ac:grpSpMkLst>
            <pc:docMk/>
            <pc:sldMk cId="1159310831" sldId="264"/>
            <ac:grpSpMk id="3" creationId="{C718871D-1DB0-C6F0-A798-CA1582BEA8CB}"/>
          </ac:grpSpMkLst>
        </pc:grpChg>
        <pc:grpChg chg="mod">
          <ac:chgData name="Kasper, Colleen" userId="e1f0e7ef-adc0-4bde-8341-b778d7d31d10" providerId="ADAL" clId="{DB825284-B57F-4A35-95D3-2D762E5DBAA5}" dt="2026-05-27T14:10:13.698" v="133" actId="14826"/>
          <ac:grpSpMkLst>
            <pc:docMk/>
            <pc:sldMk cId="1159310831" sldId="264"/>
            <ac:grpSpMk id="11" creationId="{02403158-3E3B-7F85-C505-2AD4E55CE163}"/>
          </ac:grpSpMkLst>
        </pc:grpChg>
        <pc:grpChg chg="add mod">
          <ac:chgData name="Kasper, Colleen" userId="e1f0e7ef-adc0-4bde-8341-b778d7d31d10" providerId="ADAL" clId="{DB825284-B57F-4A35-95D3-2D762E5DBAA5}" dt="2026-05-27T14:10:50.698" v="135" actId="14826"/>
          <ac:grpSpMkLst>
            <pc:docMk/>
            <pc:sldMk cId="1159310831" sldId="264"/>
            <ac:grpSpMk id="13" creationId="{FAB87EDC-A8F9-6A35-18EC-48668FCA11F9}"/>
          </ac:grpSpMkLst>
        </pc:grpChg>
        <pc:grpChg chg="mod">
          <ac:chgData name="Kasper, Colleen" userId="e1f0e7ef-adc0-4bde-8341-b778d7d31d10" providerId="ADAL" clId="{DB825284-B57F-4A35-95D3-2D762E5DBAA5}" dt="2026-05-27T14:08:50.888" v="130" actId="14826"/>
          <ac:grpSpMkLst>
            <pc:docMk/>
            <pc:sldMk cId="1159310831" sldId="264"/>
            <ac:grpSpMk id="21" creationId="{37D84CCA-11A8-0B15-3633-A61BD25877FD}"/>
          </ac:grpSpMkLst>
        </pc:grpChg>
        <pc:picChg chg="mod">
          <ac:chgData name="Kasper, Colleen" userId="e1f0e7ef-adc0-4bde-8341-b778d7d31d10" providerId="ADAL" clId="{DB825284-B57F-4A35-95D3-2D762E5DBAA5}" dt="2026-05-27T14:09:04.912" v="132" actId="14826"/>
          <ac:picMkLst>
            <pc:docMk/>
            <pc:sldMk cId="1159310831" sldId="264"/>
            <ac:picMk id="6" creationId="{9ED22D07-A0C9-E2BD-9791-739E671963E2}"/>
          </ac:picMkLst>
        </pc:picChg>
        <pc:picChg chg="mod">
          <ac:chgData name="Kasper, Colleen" userId="e1f0e7ef-adc0-4bde-8341-b778d7d31d10" providerId="ADAL" clId="{DB825284-B57F-4A35-95D3-2D762E5DBAA5}" dt="2026-05-27T14:10:13.698" v="133" actId="14826"/>
          <ac:picMkLst>
            <pc:docMk/>
            <pc:sldMk cId="1159310831" sldId="264"/>
            <ac:picMk id="16" creationId="{19BADF20-A97E-8E43-7164-903893502A6C}"/>
          </ac:picMkLst>
        </pc:picChg>
        <pc:picChg chg="mod">
          <ac:chgData name="Kasper, Colleen" userId="e1f0e7ef-adc0-4bde-8341-b778d7d31d10" providerId="ADAL" clId="{DB825284-B57F-4A35-95D3-2D762E5DBAA5}" dt="2026-05-27T14:08:50.888" v="130" actId="14826"/>
          <ac:picMkLst>
            <pc:docMk/>
            <pc:sldMk cId="1159310831" sldId="264"/>
            <ac:picMk id="17" creationId="{3C91C27E-4A06-DE9A-C349-F8E2F55DE850}"/>
          </ac:picMkLst>
        </pc:picChg>
        <pc:picChg chg="mod">
          <ac:chgData name="Kasper, Colleen" userId="e1f0e7ef-adc0-4bde-8341-b778d7d31d10" providerId="ADAL" clId="{DB825284-B57F-4A35-95D3-2D762E5DBAA5}" dt="2026-05-27T14:10:50.698" v="135" actId="14826"/>
          <ac:picMkLst>
            <pc:docMk/>
            <pc:sldMk cId="1159310831" sldId="264"/>
            <ac:picMk id="22" creationId="{30AB8438-6274-E811-B9AC-6029D0F931D2}"/>
          </ac:picMkLst>
        </pc:picChg>
      </pc:sldChg>
      <pc:sldChg chg="addSp delSp modSp del mod">
        <pc:chgData name="Kasper, Colleen" userId="e1f0e7ef-adc0-4bde-8341-b778d7d31d10" providerId="ADAL" clId="{DB825284-B57F-4A35-95D3-2D762E5DBAA5}" dt="2026-05-27T14:02:38.287" v="46" actId="2696"/>
        <pc:sldMkLst>
          <pc:docMk/>
          <pc:sldMk cId="2051728355" sldId="276"/>
        </pc:sldMkLst>
        <pc:spChg chg="mod">
          <ac:chgData name="Kasper, Colleen" userId="e1f0e7ef-adc0-4bde-8341-b778d7d31d10" providerId="ADAL" clId="{DB825284-B57F-4A35-95D3-2D762E5DBAA5}" dt="2026-05-27T14:02:02.396" v="40" actId="20577"/>
          <ac:spMkLst>
            <pc:docMk/>
            <pc:sldMk cId="2051728355" sldId="276"/>
            <ac:spMk id="2" creationId="{F5A68217-D0DB-0E75-0241-A9A4EA6635FA}"/>
          </ac:spMkLst>
        </pc:spChg>
        <pc:spChg chg="del mod">
          <ac:chgData name="Kasper, Colleen" userId="e1f0e7ef-adc0-4bde-8341-b778d7d31d10" providerId="ADAL" clId="{DB825284-B57F-4A35-95D3-2D762E5DBAA5}" dt="2026-05-27T14:02:29.419" v="44" actId="478"/>
          <ac:spMkLst>
            <pc:docMk/>
            <pc:sldMk cId="2051728355" sldId="276"/>
            <ac:spMk id="4" creationId="{28276842-CD8D-AA77-F166-175BECD0A1AD}"/>
          </ac:spMkLst>
        </pc:spChg>
        <pc:spChg chg="add del mod">
          <ac:chgData name="Kasper, Colleen" userId="e1f0e7ef-adc0-4bde-8341-b778d7d31d10" providerId="ADAL" clId="{DB825284-B57F-4A35-95D3-2D762E5DBAA5}" dt="2026-05-27T14:02:26.834" v="42" actId="478"/>
          <ac:spMkLst>
            <pc:docMk/>
            <pc:sldMk cId="2051728355" sldId="276"/>
            <ac:spMk id="5" creationId="{68241C21-0B56-298A-6E37-8F4C223E34CB}"/>
          </ac:spMkLst>
        </pc:spChg>
        <pc:spChg chg="add del mod">
          <ac:chgData name="Kasper, Colleen" userId="e1f0e7ef-adc0-4bde-8341-b778d7d31d10" providerId="ADAL" clId="{DB825284-B57F-4A35-95D3-2D762E5DBAA5}" dt="2026-05-27T14:02:31.015" v="45" actId="478"/>
          <ac:spMkLst>
            <pc:docMk/>
            <pc:sldMk cId="2051728355" sldId="276"/>
            <ac:spMk id="8" creationId="{5E0D2938-7AB5-86A3-5DD5-CC1A28FE92BA}"/>
          </ac:spMkLst>
        </pc:spChg>
        <pc:picChg chg="del">
          <ac:chgData name="Kasper, Colleen" userId="e1f0e7ef-adc0-4bde-8341-b778d7d31d10" providerId="ADAL" clId="{DB825284-B57F-4A35-95D3-2D762E5DBAA5}" dt="2026-05-27T14:02:25.454" v="41" actId="478"/>
          <ac:picMkLst>
            <pc:docMk/>
            <pc:sldMk cId="2051728355" sldId="276"/>
            <ac:picMk id="6" creationId="{936E669B-6B65-5048-DAD9-FFB58C5DDB39}"/>
          </ac:picMkLst>
        </pc:picChg>
      </pc:sldChg>
      <pc:sldChg chg="modSp mod">
        <pc:chgData name="Kasper, Colleen" userId="e1f0e7ef-adc0-4bde-8341-b778d7d31d10" providerId="ADAL" clId="{DB825284-B57F-4A35-95D3-2D762E5DBAA5}" dt="2026-05-27T14:29:28.541" v="301" actId="732"/>
        <pc:sldMkLst>
          <pc:docMk/>
          <pc:sldMk cId="2780999285" sldId="277"/>
        </pc:sldMkLst>
        <pc:spChg chg="mod">
          <ac:chgData name="Kasper, Colleen" userId="e1f0e7ef-adc0-4bde-8341-b778d7d31d10" providerId="ADAL" clId="{DB825284-B57F-4A35-95D3-2D762E5DBAA5}" dt="2026-05-27T14:29:24.169" v="300" actId="14100"/>
          <ac:spMkLst>
            <pc:docMk/>
            <pc:sldMk cId="2780999285" sldId="277"/>
            <ac:spMk id="4" creationId="{92F18D38-88F8-A6D9-AC88-7E6BE6EC23A2}"/>
          </ac:spMkLst>
        </pc:spChg>
        <pc:spChg chg="mod">
          <ac:chgData name="Kasper, Colleen" userId="e1f0e7ef-adc0-4bde-8341-b778d7d31d10" providerId="ADAL" clId="{DB825284-B57F-4A35-95D3-2D762E5DBAA5}" dt="2026-05-27T14:29:22.331" v="299" actId="14100"/>
          <ac:spMkLst>
            <pc:docMk/>
            <pc:sldMk cId="2780999285" sldId="277"/>
            <ac:spMk id="6" creationId="{45E588F3-783A-B9E0-F247-9D86D0FD9092}"/>
          </ac:spMkLst>
        </pc:spChg>
        <pc:picChg chg="mod modCrop">
          <ac:chgData name="Kasper, Colleen" userId="e1f0e7ef-adc0-4bde-8341-b778d7d31d10" providerId="ADAL" clId="{DB825284-B57F-4A35-95D3-2D762E5DBAA5}" dt="2026-05-27T14:29:28.541" v="301" actId="732"/>
          <ac:picMkLst>
            <pc:docMk/>
            <pc:sldMk cId="2780999285" sldId="277"/>
            <ac:picMk id="2" creationId="{B5E9162C-C39F-DF64-91FB-81E097F8A4F8}"/>
          </ac:picMkLst>
        </pc:picChg>
      </pc:sldChg>
      <pc:sldChg chg="del">
        <pc:chgData name="Kasper, Colleen" userId="e1f0e7ef-adc0-4bde-8341-b778d7d31d10" providerId="ADAL" clId="{DB825284-B57F-4A35-95D3-2D762E5DBAA5}" dt="2026-05-27T14:21:15.049" v="213" actId="2696"/>
        <pc:sldMkLst>
          <pc:docMk/>
          <pc:sldMk cId="785368999" sldId="278"/>
        </pc:sldMkLst>
      </pc:sldChg>
      <pc:sldChg chg="addSp modSp mod ord">
        <pc:chgData name="Kasper, Colleen" userId="e1f0e7ef-adc0-4bde-8341-b778d7d31d10" providerId="ADAL" clId="{DB825284-B57F-4A35-95D3-2D762E5DBAA5}" dt="2026-05-27T14:27:13.495" v="259" actId="14826"/>
        <pc:sldMkLst>
          <pc:docMk/>
          <pc:sldMk cId="776647579" sldId="279"/>
        </pc:sldMkLst>
        <pc:spChg chg="mod">
          <ac:chgData name="Kasper, Colleen" userId="e1f0e7ef-adc0-4bde-8341-b778d7d31d10" providerId="ADAL" clId="{DB825284-B57F-4A35-95D3-2D762E5DBAA5}" dt="2026-05-27T14:27:00.415" v="256" actId="1076"/>
          <ac:spMkLst>
            <pc:docMk/>
            <pc:sldMk cId="776647579" sldId="279"/>
            <ac:spMk id="2" creationId="{EFDC3C9D-7173-E8FE-5D69-2CB28F9E30EE}"/>
          </ac:spMkLst>
        </pc:spChg>
        <pc:spChg chg="mod">
          <ac:chgData name="Kasper, Colleen" userId="e1f0e7ef-adc0-4bde-8341-b778d7d31d10" providerId="ADAL" clId="{DB825284-B57F-4A35-95D3-2D762E5DBAA5}" dt="2026-05-27T14:27:01.759" v="257" actId="1076"/>
          <ac:spMkLst>
            <pc:docMk/>
            <pc:sldMk cId="776647579" sldId="279"/>
            <ac:spMk id="4" creationId="{7D21E1E5-4D4C-2AC0-03FC-613832550D89}"/>
          </ac:spMkLst>
        </pc:spChg>
        <pc:graphicFrameChg chg="add mod">
          <ac:chgData name="Kasper, Colleen" userId="e1f0e7ef-adc0-4bde-8341-b778d7d31d10" providerId="ADAL" clId="{DB825284-B57F-4A35-95D3-2D762E5DBAA5}" dt="2026-05-27T14:20:47.119" v="202"/>
          <ac:graphicFrameMkLst>
            <pc:docMk/>
            <pc:sldMk cId="776647579" sldId="279"/>
            <ac:graphicFrameMk id="3" creationId="{B81C817C-6920-9A8B-E638-CAA69B1BD3EF}"/>
          </ac:graphicFrameMkLst>
        </pc:graphicFrameChg>
        <pc:picChg chg="mod modCrop">
          <ac:chgData name="Kasper, Colleen" userId="e1f0e7ef-adc0-4bde-8341-b778d7d31d10" providerId="ADAL" clId="{DB825284-B57F-4A35-95D3-2D762E5DBAA5}" dt="2026-05-27T14:27:13.495" v="259" actId="14826"/>
          <ac:picMkLst>
            <pc:docMk/>
            <pc:sldMk cId="776647579" sldId="279"/>
            <ac:picMk id="6" creationId="{10FA81CC-5F46-04AC-3728-9C0459180529}"/>
          </ac:picMkLst>
        </pc:picChg>
      </pc:sldChg>
      <pc:sldChg chg="del">
        <pc:chgData name="Kasper, Colleen" userId="e1f0e7ef-adc0-4bde-8341-b778d7d31d10" providerId="ADAL" clId="{DB825284-B57F-4A35-95D3-2D762E5DBAA5}" dt="2026-05-27T14:21:15.049" v="213" actId="2696"/>
        <pc:sldMkLst>
          <pc:docMk/>
          <pc:sldMk cId="3453855131" sldId="280"/>
        </pc:sldMkLst>
      </pc:sldChg>
      <pc:sldChg chg="addSp modSp mod">
        <pc:chgData name="Kasper, Colleen" userId="e1f0e7ef-adc0-4bde-8341-b778d7d31d10" providerId="ADAL" clId="{DB825284-B57F-4A35-95D3-2D762E5DBAA5}" dt="2026-05-27T14:29:13.697" v="298" actId="1076"/>
        <pc:sldMkLst>
          <pc:docMk/>
          <pc:sldMk cId="3533925207" sldId="281"/>
        </pc:sldMkLst>
        <pc:spChg chg="mod">
          <ac:chgData name="Kasper, Colleen" userId="e1f0e7ef-adc0-4bde-8341-b778d7d31d10" providerId="ADAL" clId="{DB825284-B57F-4A35-95D3-2D762E5DBAA5}" dt="2026-05-27T14:28:06.371" v="292" actId="1076"/>
          <ac:spMkLst>
            <pc:docMk/>
            <pc:sldMk cId="3533925207" sldId="281"/>
            <ac:spMk id="4" creationId="{9CFFBC06-1F1A-A11B-57F4-5DCA1C0AF7E9}"/>
          </ac:spMkLst>
        </pc:spChg>
        <pc:spChg chg="mod">
          <ac:chgData name="Kasper, Colleen" userId="e1f0e7ef-adc0-4bde-8341-b778d7d31d10" providerId="ADAL" clId="{DB825284-B57F-4A35-95D3-2D762E5DBAA5}" dt="2026-05-27T14:29:13.697" v="298" actId="1076"/>
          <ac:spMkLst>
            <pc:docMk/>
            <pc:sldMk cId="3533925207" sldId="281"/>
            <ac:spMk id="6" creationId="{3E53381B-9EA1-5259-8864-67F2F7DDACA2}"/>
          </ac:spMkLst>
        </pc:spChg>
        <pc:graphicFrameChg chg="add mod">
          <ac:chgData name="Kasper, Colleen" userId="e1f0e7ef-adc0-4bde-8341-b778d7d31d10" providerId="ADAL" clId="{DB825284-B57F-4A35-95D3-2D762E5DBAA5}" dt="2026-05-27T14:27:40.761" v="281"/>
          <ac:graphicFrameMkLst>
            <pc:docMk/>
            <pc:sldMk cId="3533925207" sldId="281"/>
            <ac:graphicFrameMk id="2" creationId="{296D97AA-C624-8801-0392-900127F24A66}"/>
          </ac:graphicFrameMkLst>
        </pc:graphicFrameChg>
        <pc:picChg chg="mod modCrop">
          <ac:chgData name="Kasper, Colleen" userId="e1f0e7ef-adc0-4bde-8341-b778d7d31d10" providerId="ADAL" clId="{DB825284-B57F-4A35-95D3-2D762E5DBAA5}" dt="2026-05-27T14:29:03.171" v="296" actId="18131"/>
          <ac:picMkLst>
            <pc:docMk/>
            <pc:sldMk cId="3533925207" sldId="281"/>
            <ac:picMk id="7" creationId="{C12E98FE-D5B2-122E-5B20-197663042FC3}"/>
          </ac:picMkLst>
        </pc:picChg>
      </pc:sldChg>
      <pc:sldChg chg="addSp delSp modSp new mod modClrScheme chgLayout">
        <pc:chgData name="Kasper, Colleen" userId="e1f0e7ef-adc0-4bde-8341-b778d7d31d10" providerId="ADAL" clId="{DB825284-B57F-4A35-95D3-2D762E5DBAA5}" dt="2026-05-27T14:30:17.514" v="305" actId="255"/>
        <pc:sldMkLst>
          <pc:docMk/>
          <pc:sldMk cId="2799010305" sldId="282"/>
        </pc:sldMkLst>
        <pc:spChg chg="del mod ord">
          <ac:chgData name="Kasper, Colleen" userId="e1f0e7ef-adc0-4bde-8341-b778d7d31d10" providerId="ADAL" clId="{DB825284-B57F-4A35-95D3-2D762E5DBAA5}" dt="2026-05-27T14:17:55.195" v="195" actId="700"/>
          <ac:spMkLst>
            <pc:docMk/>
            <pc:sldMk cId="2799010305" sldId="282"/>
            <ac:spMk id="2" creationId="{949E4138-7ACA-24A2-E276-F6D1F6364744}"/>
          </ac:spMkLst>
        </pc:spChg>
        <pc:spChg chg="del mod ord">
          <ac:chgData name="Kasper, Colleen" userId="e1f0e7ef-adc0-4bde-8341-b778d7d31d10" providerId="ADAL" clId="{DB825284-B57F-4A35-95D3-2D762E5DBAA5}" dt="2026-05-27T14:17:55.195" v="195" actId="700"/>
          <ac:spMkLst>
            <pc:docMk/>
            <pc:sldMk cId="2799010305" sldId="282"/>
            <ac:spMk id="3" creationId="{DFBD7783-60CF-C302-D781-DD13B7C8678A}"/>
          </ac:spMkLst>
        </pc:spChg>
        <pc:spChg chg="del mod ord">
          <ac:chgData name="Kasper, Colleen" userId="e1f0e7ef-adc0-4bde-8341-b778d7d31d10" providerId="ADAL" clId="{DB825284-B57F-4A35-95D3-2D762E5DBAA5}" dt="2026-05-27T14:17:55.195" v="195" actId="700"/>
          <ac:spMkLst>
            <pc:docMk/>
            <pc:sldMk cId="2799010305" sldId="282"/>
            <ac:spMk id="4" creationId="{EA2D529C-387C-BCE5-7185-0664EDB9D52F}"/>
          </ac:spMkLst>
        </pc:spChg>
        <pc:spChg chg="add mod ord">
          <ac:chgData name="Kasper, Colleen" userId="e1f0e7ef-adc0-4bde-8341-b778d7d31d10" providerId="ADAL" clId="{DB825284-B57F-4A35-95D3-2D762E5DBAA5}" dt="2026-05-27T14:24:11.896" v="254" actId="20577"/>
          <ac:spMkLst>
            <pc:docMk/>
            <pc:sldMk cId="2799010305" sldId="282"/>
            <ac:spMk id="5" creationId="{3ADD26AD-5E13-838E-5261-4E57C906EA1A}"/>
          </ac:spMkLst>
        </pc:spChg>
        <pc:spChg chg="add del mod ord">
          <ac:chgData name="Kasper, Colleen" userId="e1f0e7ef-adc0-4bde-8341-b778d7d31d10" providerId="ADAL" clId="{DB825284-B57F-4A35-95D3-2D762E5DBAA5}" dt="2026-05-27T14:23:12.994" v="214" actId="931"/>
          <ac:spMkLst>
            <pc:docMk/>
            <pc:sldMk cId="2799010305" sldId="282"/>
            <ac:spMk id="6" creationId="{1D5218A3-99F1-E774-51EA-2A2E1412727E}"/>
          </ac:spMkLst>
        </pc:spChg>
        <pc:spChg chg="add mod ord">
          <ac:chgData name="Kasper, Colleen" userId="e1f0e7ef-adc0-4bde-8341-b778d7d31d10" providerId="ADAL" clId="{DB825284-B57F-4A35-95D3-2D762E5DBAA5}" dt="2026-05-27T14:30:17.514" v="305" actId="255"/>
          <ac:spMkLst>
            <pc:docMk/>
            <pc:sldMk cId="2799010305" sldId="282"/>
            <ac:spMk id="7" creationId="{CB671820-C04A-551A-F410-F8139D7CFD3A}"/>
          </ac:spMkLst>
        </pc:spChg>
        <pc:picChg chg="add mod ord">
          <ac:chgData name="Kasper, Colleen" userId="e1f0e7ef-adc0-4bde-8341-b778d7d31d10" providerId="ADAL" clId="{DB825284-B57F-4A35-95D3-2D762E5DBAA5}" dt="2026-05-27T14:23:12.994" v="214" actId="931"/>
          <ac:picMkLst>
            <pc:docMk/>
            <pc:sldMk cId="2799010305" sldId="282"/>
            <ac:picMk id="9" creationId="{24F30D49-A048-4FAD-250C-90FD2C9BEBEE}"/>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0370C01-4AFA-4FBD-BB5E-8BC41602CA3A}" type="datetimeFigureOut">
              <a:rPr lang="en-US" smtClean="0"/>
              <a:t>5/27/2026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5F369D-EE8B-4964-8928-337B0B300D46}" type="slidenum">
              <a:rPr lang="en-US" smtClean="0"/>
              <a:t>‹#›</a:t>
            </a:fld>
            <a:endParaRPr lang="en-US" dirty="0"/>
          </a:p>
        </p:txBody>
      </p:sp>
    </p:spTree>
    <p:extLst>
      <p:ext uri="{BB962C8B-B14F-4D97-AF65-F5344CB8AC3E}">
        <p14:creationId xmlns:p14="http://schemas.microsoft.com/office/powerpoint/2010/main" val="27392958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15F369D-EE8B-4964-8928-337B0B300D46}" type="slidenum">
              <a:rPr lang="en-US" smtClean="0"/>
              <a:t>1</a:t>
            </a:fld>
            <a:endParaRPr lang="en-US" dirty="0"/>
          </a:p>
        </p:txBody>
      </p:sp>
    </p:spTree>
    <p:extLst>
      <p:ext uri="{BB962C8B-B14F-4D97-AF65-F5344CB8AC3E}">
        <p14:creationId xmlns:p14="http://schemas.microsoft.com/office/powerpoint/2010/main" val="1858744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15F369D-EE8B-4964-8928-337B0B300D46}" type="slidenum">
              <a:rPr lang="en-US" smtClean="0"/>
              <a:t>2</a:t>
            </a:fld>
            <a:endParaRPr lang="en-US" dirty="0"/>
          </a:p>
        </p:txBody>
      </p:sp>
    </p:spTree>
    <p:extLst>
      <p:ext uri="{BB962C8B-B14F-4D97-AF65-F5344CB8AC3E}">
        <p14:creationId xmlns:p14="http://schemas.microsoft.com/office/powerpoint/2010/main" val="20523897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86EF7B-7837-956C-5363-8897CA49B11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E1DEA1F-11FF-424F-24DC-EC20D17F753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354D0D1-B491-BB27-D39A-A61CE00C218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F33DBCB-C350-7806-E5B2-566D22406F9D}"/>
              </a:ext>
            </a:extLst>
          </p:cNvPr>
          <p:cNvSpPr>
            <a:spLocks noGrp="1"/>
          </p:cNvSpPr>
          <p:nvPr>
            <p:ph type="sldNum" sz="quarter" idx="5"/>
          </p:nvPr>
        </p:nvSpPr>
        <p:spPr/>
        <p:txBody>
          <a:bodyPr/>
          <a:lstStyle/>
          <a:p>
            <a:fld id="{E15F369D-EE8B-4964-8928-337B0B300D46}" type="slidenum">
              <a:rPr lang="en-US" smtClean="0"/>
              <a:t>4</a:t>
            </a:fld>
            <a:endParaRPr lang="en-US" dirty="0"/>
          </a:p>
        </p:txBody>
      </p:sp>
    </p:spTree>
    <p:extLst>
      <p:ext uri="{BB962C8B-B14F-4D97-AF65-F5344CB8AC3E}">
        <p14:creationId xmlns:p14="http://schemas.microsoft.com/office/powerpoint/2010/main" val="340777814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9.jpe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9.jpe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9.jpe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9.jpe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jpeg"/><Relationship Id="rId4" Type="http://schemas.openxmlformats.org/officeDocument/2006/relationships/image" Target="../media/image5.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9.jpe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9.jpe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jpe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6.jpeg"/><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9.jpe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9.jpe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9.jpe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9.jpe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9.jpe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0885B8D-7664-9F2D-A0C6-D9E43D4E978C}"/>
              </a:ext>
            </a:extLst>
          </p:cNvPr>
          <p:cNvSpPr/>
          <p:nvPr userDrawn="1"/>
        </p:nvSpPr>
        <p:spPr>
          <a:xfrm>
            <a:off x="0" y="0"/>
            <a:ext cx="12192000" cy="6858000"/>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85F96C6-AD3E-0E2D-F01F-786E29BFB69D}"/>
              </a:ext>
            </a:extLst>
          </p:cNvPr>
          <p:cNvSpPr>
            <a:spLocks noGrp="1"/>
          </p:cNvSpPr>
          <p:nvPr>
            <p:ph type="ctrTitle"/>
          </p:nvPr>
        </p:nvSpPr>
        <p:spPr>
          <a:xfrm>
            <a:off x="647178" y="2335989"/>
            <a:ext cx="6865730" cy="2213961"/>
          </a:xfrm>
        </p:spPr>
        <p:txBody>
          <a:bodyPr anchor="b"/>
          <a:lstStyle>
            <a:lvl1pPr algn="l">
              <a:defRPr sz="6000">
                <a:solidFill>
                  <a:srgbClr val="FFCE01"/>
                </a:solidFill>
              </a:defRPr>
            </a:lvl1pPr>
          </a:lstStyle>
          <a:p>
            <a:r>
              <a:rPr lang="en-US" dirty="0"/>
              <a:t>Click to edit Master title style</a:t>
            </a:r>
          </a:p>
        </p:txBody>
      </p:sp>
      <p:sp>
        <p:nvSpPr>
          <p:cNvPr id="3" name="Subtitle 2">
            <a:extLst>
              <a:ext uri="{FF2B5EF4-FFF2-40B4-BE49-F238E27FC236}">
                <a16:creationId xmlns:a16="http://schemas.microsoft.com/office/drawing/2014/main" id="{7A447C90-AE28-FD29-5F80-76D585129391}"/>
              </a:ext>
            </a:extLst>
          </p:cNvPr>
          <p:cNvSpPr>
            <a:spLocks noGrp="1"/>
          </p:cNvSpPr>
          <p:nvPr>
            <p:ph type="subTitle" idx="1"/>
          </p:nvPr>
        </p:nvSpPr>
        <p:spPr>
          <a:xfrm>
            <a:off x="647179" y="4670854"/>
            <a:ext cx="6865729" cy="1810265"/>
          </a:xfrm>
        </p:spPr>
        <p:txBody>
          <a:bodyPr anchor="t"/>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5" name="Picture 4" descr="A white square with blue and yellow logo&#10;&#10;Description automatically generated with low confidence">
            <a:extLst>
              <a:ext uri="{FF2B5EF4-FFF2-40B4-BE49-F238E27FC236}">
                <a16:creationId xmlns:a16="http://schemas.microsoft.com/office/drawing/2014/main" id="{59EFA3CC-115C-9E3A-09F1-CB205CF8D9EE}"/>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158480" y="524510"/>
            <a:ext cx="5836920" cy="5836920"/>
          </a:xfrm>
          <a:prstGeom prst="rect">
            <a:avLst/>
          </a:prstGeom>
        </p:spPr>
      </p:pic>
      <p:pic>
        <p:nvPicPr>
          <p:cNvPr id="6" name="Picture 5" descr="A logo of a company&#10;&#10;Description automatically generated">
            <a:extLst>
              <a:ext uri="{FF2B5EF4-FFF2-40B4-BE49-F238E27FC236}">
                <a16:creationId xmlns:a16="http://schemas.microsoft.com/office/drawing/2014/main" id="{1555A709-1AE8-7623-F39A-528DE6B8C0C5}"/>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0244836" y="2712973"/>
            <a:ext cx="1664208" cy="1459992"/>
          </a:xfrm>
          <a:prstGeom prst="rect">
            <a:avLst/>
          </a:prstGeom>
        </p:spPr>
      </p:pic>
    </p:spTree>
    <p:extLst>
      <p:ext uri="{BB962C8B-B14F-4D97-AF65-F5344CB8AC3E}">
        <p14:creationId xmlns:p14="http://schemas.microsoft.com/office/powerpoint/2010/main" val="193737199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34D7EE1-BCF7-1132-BA22-5E4AFEA05B66}"/>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3" name="Picture 2">
            <a:extLst>
              <a:ext uri="{FF2B5EF4-FFF2-40B4-BE49-F238E27FC236}">
                <a16:creationId xmlns:a16="http://schemas.microsoft.com/office/drawing/2014/main" id="{C82091BB-6B04-5746-BD6D-8F1E75508B6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
        <p:nvSpPr>
          <p:cNvPr id="4" name="Rectangle 3">
            <a:extLst>
              <a:ext uri="{FF2B5EF4-FFF2-40B4-BE49-F238E27FC236}">
                <a16:creationId xmlns:a16="http://schemas.microsoft.com/office/drawing/2014/main" id="{D6BB647A-9026-CD56-94CA-B290BBD3F817}"/>
              </a:ext>
            </a:extLst>
          </p:cNvPr>
          <p:cNvSpPr/>
          <p:nvPr userDrawn="1"/>
        </p:nvSpPr>
        <p:spPr>
          <a:xfrm>
            <a:off x="9551324" y="6258398"/>
            <a:ext cx="2028305" cy="45828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descr="A blue and white logo&#10;&#10;Description automatically generated">
            <a:extLst>
              <a:ext uri="{FF2B5EF4-FFF2-40B4-BE49-F238E27FC236}">
                <a16:creationId xmlns:a16="http://schemas.microsoft.com/office/drawing/2014/main" id="{8619B03B-9E17-3295-43E1-0F45272EEDA1}"/>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9302740" y="6310029"/>
            <a:ext cx="1508135" cy="428693"/>
          </a:xfrm>
          <a:prstGeom prst="rect">
            <a:avLst/>
          </a:prstGeom>
        </p:spPr>
      </p:pic>
    </p:spTree>
    <p:extLst>
      <p:ext uri="{BB962C8B-B14F-4D97-AF65-F5344CB8AC3E}">
        <p14:creationId xmlns:p14="http://schemas.microsoft.com/office/powerpoint/2010/main" val="1149301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92A600C-C580-394D-0287-ECD28C6DC36C}"/>
              </a:ext>
            </a:extLst>
          </p:cNvPr>
          <p:cNvSpPr/>
          <p:nvPr userDrawn="1"/>
        </p:nvSpPr>
        <p:spPr>
          <a:xfrm>
            <a:off x="0" y="0"/>
            <a:ext cx="12192000" cy="6092347"/>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a:extLst>
              <a:ext uri="{FF2B5EF4-FFF2-40B4-BE49-F238E27FC236}">
                <a16:creationId xmlns:a16="http://schemas.microsoft.com/office/drawing/2014/main" id="{73BDC0A1-C863-1F67-20FA-351041E9BD2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3" name="Picture 2">
            <a:extLst>
              <a:ext uri="{FF2B5EF4-FFF2-40B4-BE49-F238E27FC236}">
                <a16:creationId xmlns:a16="http://schemas.microsoft.com/office/drawing/2014/main" id="{AB9A353B-A421-7FA8-5CB5-F9B44B458232}"/>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
        <p:nvSpPr>
          <p:cNvPr id="5" name="Rectangle 4">
            <a:extLst>
              <a:ext uri="{FF2B5EF4-FFF2-40B4-BE49-F238E27FC236}">
                <a16:creationId xmlns:a16="http://schemas.microsoft.com/office/drawing/2014/main" id="{8D4E428D-AAB5-D1BE-3B17-4D89B9A04528}"/>
              </a:ext>
            </a:extLst>
          </p:cNvPr>
          <p:cNvSpPr/>
          <p:nvPr userDrawn="1"/>
        </p:nvSpPr>
        <p:spPr>
          <a:xfrm>
            <a:off x="9551324" y="6258398"/>
            <a:ext cx="2028305" cy="45828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A blue and white logo&#10;&#10;Description automatically generated">
            <a:extLst>
              <a:ext uri="{FF2B5EF4-FFF2-40B4-BE49-F238E27FC236}">
                <a16:creationId xmlns:a16="http://schemas.microsoft.com/office/drawing/2014/main" id="{6F5327C3-7D5D-967D-C80D-3D853CC10877}"/>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9302740" y="6310029"/>
            <a:ext cx="1508135" cy="428693"/>
          </a:xfrm>
          <a:prstGeom prst="rect">
            <a:avLst/>
          </a:prstGeom>
        </p:spPr>
      </p:pic>
    </p:spTree>
    <p:extLst>
      <p:ext uri="{BB962C8B-B14F-4D97-AF65-F5344CB8AC3E}">
        <p14:creationId xmlns:p14="http://schemas.microsoft.com/office/powerpoint/2010/main" val="10574330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1C813-222C-36E4-6B37-C1094DD96D17}"/>
              </a:ext>
            </a:extLst>
          </p:cNvPr>
          <p:cNvSpPr>
            <a:spLocks noGrp="1"/>
          </p:cNvSpPr>
          <p:nvPr>
            <p:ph type="title"/>
          </p:nvPr>
        </p:nvSpPr>
        <p:spPr>
          <a:xfrm>
            <a:off x="839788" y="457200"/>
            <a:ext cx="3932237" cy="1600200"/>
          </a:xfrm>
        </p:spPr>
        <p:txBody>
          <a:bodyPr anchor="b"/>
          <a:lstStyle>
            <a:lvl1pPr>
              <a:defRPr sz="3200">
                <a:solidFill>
                  <a:srgbClr val="00467F"/>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7539546B-9637-63F3-6C96-7433A7EB670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1B92EC5-9812-9387-767F-07FF7E87EAC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5" name="Picture 4">
            <a:extLst>
              <a:ext uri="{FF2B5EF4-FFF2-40B4-BE49-F238E27FC236}">
                <a16:creationId xmlns:a16="http://schemas.microsoft.com/office/drawing/2014/main" id="{7BDA1DFC-6C83-E260-A48B-5500515EDBDD}"/>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6" name="Picture 5">
            <a:extLst>
              <a:ext uri="{FF2B5EF4-FFF2-40B4-BE49-F238E27FC236}">
                <a16:creationId xmlns:a16="http://schemas.microsoft.com/office/drawing/2014/main" id="{46DEBD96-EFD4-7789-D326-A6DFAC6A5AA3}"/>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
        <p:nvSpPr>
          <p:cNvPr id="7" name="Rectangle 6">
            <a:extLst>
              <a:ext uri="{FF2B5EF4-FFF2-40B4-BE49-F238E27FC236}">
                <a16:creationId xmlns:a16="http://schemas.microsoft.com/office/drawing/2014/main" id="{5847D103-3EC2-925D-31A3-93A3E6DB7D7B}"/>
              </a:ext>
            </a:extLst>
          </p:cNvPr>
          <p:cNvSpPr/>
          <p:nvPr userDrawn="1"/>
        </p:nvSpPr>
        <p:spPr>
          <a:xfrm>
            <a:off x="9658350" y="6218711"/>
            <a:ext cx="1838325" cy="544039"/>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descr="A blue and white logo&#10;&#10;Description automatically generated">
            <a:extLst>
              <a:ext uri="{FF2B5EF4-FFF2-40B4-BE49-F238E27FC236}">
                <a16:creationId xmlns:a16="http://schemas.microsoft.com/office/drawing/2014/main" id="{6A423DE5-F1CA-3114-C01F-2B85C83F241C}"/>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9302740" y="6310029"/>
            <a:ext cx="1508135" cy="428693"/>
          </a:xfrm>
          <a:prstGeom prst="rect">
            <a:avLst/>
          </a:prstGeom>
        </p:spPr>
      </p:pic>
    </p:spTree>
    <p:extLst>
      <p:ext uri="{BB962C8B-B14F-4D97-AF65-F5344CB8AC3E}">
        <p14:creationId xmlns:p14="http://schemas.microsoft.com/office/powerpoint/2010/main" val="28570797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1_Content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3BC5B87-C10A-77B2-662B-62C9C88CA6D8}"/>
              </a:ext>
            </a:extLst>
          </p:cNvPr>
          <p:cNvSpPr/>
          <p:nvPr userDrawn="1"/>
        </p:nvSpPr>
        <p:spPr>
          <a:xfrm>
            <a:off x="0" y="0"/>
            <a:ext cx="12192000" cy="6092347"/>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041C813-222C-36E4-6B37-C1094DD96D17}"/>
              </a:ext>
            </a:extLst>
          </p:cNvPr>
          <p:cNvSpPr>
            <a:spLocks noGrp="1"/>
          </p:cNvSpPr>
          <p:nvPr>
            <p:ph type="title"/>
          </p:nvPr>
        </p:nvSpPr>
        <p:spPr>
          <a:xfrm>
            <a:off x="839788" y="457200"/>
            <a:ext cx="3932237" cy="1600200"/>
          </a:xfrm>
        </p:spPr>
        <p:txBody>
          <a:bodyPr anchor="b"/>
          <a:lstStyle>
            <a:lvl1pPr>
              <a:defRPr sz="3200">
                <a:solidFill>
                  <a:srgbClr val="FFCE0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7539546B-9637-63F3-6C96-7433A7EB6706}"/>
              </a:ext>
            </a:extLst>
          </p:cNvPr>
          <p:cNvSpPr>
            <a:spLocks noGrp="1"/>
          </p:cNvSpPr>
          <p:nvPr>
            <p:ph idx="1"/>
          </p:nvPr>
        </p:nvSpPr>
        <p:spPr>
          <a:xfrm>
            <a:off x="5183188" y="987425"/>
            <a:ext cx="6172200" cy="4873625"/>
          </a:xfrm>
        </p:spPr>
        <p:txBody>
          <a:bodyPr/>
          <a:lstStyle>
            <a:lvl1pPr>
              <a:defRPr sz="3200">
                <a:solidFill>
                  <a:schemeClr val="bg1"/>
                </a:solidFill>
              </a:defRPr>
            </a:lvl1pPr>
            <a:lvl2pPr>
              <a:defRPr sz="2800">
                <a:solidFill>
                  <a:schemeClr val="bg1"/>
                </a:solidFill>
              </a:defRPr>
            </a:lvl2pPr>
            <a:lvl3pPr>
              <a:defRPr sz="2400">
                <a:solidFill>
                  <a:schemeClr val="bg1"/>
                </a:solidFill>
              </a:defRPr>
            </a:lvl3pPr>
            <a:lvl4pPr>
              <a:defRPr sz="2000">
                <a:solidFill>
                  <a:schemeClr val="bg1"/>
                </a:solidFill>
              </a:defRPr>
            </a:lvl4pPr>
            <a:lvl5pPr>
              <a:defRPr sz="2000">
                <a:solidFill>
                  <a:schemeClr val="bg1"/>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1B92EC5-9812-9387-767F-07FF7E87EACF}"/>
              </a:ext>
            </a:extLst>
          </p:cNvPr>
          <p:cNvSpPr>
            <a:spLocks noGrp="1"/>
          </p:cNvSpPr>
          <p:nvPr>
            <p:ph type="body" sz="half" idx="2"/>
          </p:nvPr>
        </p:nvSpPr>
        <p:spPr>
          <a:xfrm>
            <a:off x="839788" y="2057400"/>
            <a:ext cx="3932237" cy="3811588"/>
          </a:xfrm>
        </p:spPr>
        <p:txBody>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7" name="Picture 6">
            <a:extLst>
              <a:ext uri="{FF2B5EF4-FFF2-40B4-BE49-F238E27FC236}">
                <a16:creationId xmlns:a16="http://schemas.microsoft.com/office/drawing/2014/main" id="{B03ABEB7-FCC7-62F0-C3BF-C5B5ED9DBDBF}"/>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8" name="Picture 7">
            <a:extLst>
              <a:ext uri="{FF2B5EF4-FFF2-40B4-BE49-F238E27FC236}">
                <a16:creationId xmlns:a16="http://schemas.microsoft.com/office/drawing/2014/main" id="{BF82D1CB-2BF0-B7BA-D071-1D733BAD75F6}"/>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
        <p:nvSpPr>
          <p:cNvPr id="5" name="Rectangle 4">
            <a:extLst>
              <a:ext uri="{FF2B5EF4-FFF2-40B4-BE49-F238E27FC236}">
                <a16:creationId xmlns:a16="http://schemas.microsoft.com/office/drawing/2014/main" id="{92E21374-4647-3355-E9DF-8A9B5BABB0D0}"/>
              </a:ext>
            </a:extLst>
          </p:cNvPr>
          <p:cNvSpPr/>
          <p:nvPr userDrawn="1"/>
        </p:nvSpPr>
        <p:spPr>
          <a:xfrm>
            <a:off x="9551324" y="6258398"/>
            <a:ext cx="2028305" cy="45828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A blue and white logo&#10;&#10;Description automatically generated">
            <a:extLst>
              <a:ext uri="{FF2B5EF4-FFF2-40B4-BE49-F238E27FC236}">
                <a16:creationId xmlns:a16="http://schemas.microsoft.com/office/drawing/2014/main" id="{020EE916-BC60-6B0E-855B-F5D53EEED3E1}"/>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9302740" y="6310029"/>
            <a:ext cx="1508135" cy="428693"/>
          </a:xfrm>
          <a:prstGeom prst="rect">
            <a:avLst/>
          </a:prstGeom>
        </p:spPr>
      </p:pic>
    </p:spTree>
    <p:extLst>
      <p:ext uri="{BB962C8B-B14F-4D97-AF65-F5344CB8AC3E}">
        <p14:creationId xmlns:p14="http://schemas.microsoft.com/office/powerpoint/2010/main" val="21293812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with Photo Team Memb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0D0A571-1458-AEE5-9A32-FC7FC94661E2}"/>
              </a:ext>
            </a:extLst>
          </p:cNvPr>
          <p:cNvSpPr/>
          <p:nvPr userDrawn="1"/>
        </p:nvSpPr>
        <p:spPr>
          <a:xfrm>
            <a:off x="6935788" y="0"/>
            <a:ext cx="5256212" cy="6858000"/>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9041C813-222C-36E4-6B37-C1094DD96D17}"/>
              </a:ext>
            </a:extLst>
          </p:cNvPr>
          <p:cNvSpPr>
            <a:spLocks noGrp="1"/>
          </p:cNvSpPr>
          <p:nvPr>
            <p:ph type="title"/>
          </p:nvPr>
        </p:nvSpPr>
        <p:spPr>
          <a:xfrm>
            <a:off x="839788" y="457200"/>
            <a:ext cx="5256212" cy="1600200"/>
          </a:xfrm>
        </p:spPr>
        <p:txBody>
          <a:bodyPr anchor="b"/>
          <a:lstStyle>
            <a:lvl1pPr>
              <a:defRPr sz="3200">
                <a:solidFill>
                  <a:srgbClr val="00467F"/>
                </a:solidFill>
              </a:defRPr>
            </a:lvl1pPr>
          </a:lstStyle>
          <a:p>
            <a:r>
              <a:rPr lang="en-US" dirty="0"/>
              <a:t>Click to edit Master title style</a:t>
            </a:r>
          </a:p>
        </p:txBody>
      </p:sp>
      <p:sp>
        <p:nvSpPr>
          <p:cNvPr id="3" name="Content Placeholder 2">
            <a:extLst>
              <a:ext uri="{FF2B5EF4-FFF2-40B4-BE49-F238E27FC236}">
                <a16:creationId xmlns:a16="http://schemas.microsoft.com/office/drawing/2014/main" id="{7539546B-9637-63F3-6C96-7433A7EB6706}"/>
              </a:ext>
            </a:extLst>
          </p:cNvPr>
          <p:cNvSpPr>
            <a:spLocks noGrp="1"/>
          </p:cNvSpPr>
          <p:nvPr>
            <p:ph idx="1"/>
          </p:nvPr>
        </p:nvSpPr>
        <p:spPr>
          <a:xfrm>
            <a:off x="839788" y="2080260"/>
            <a:ext cx="5256212" cy="38252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Picture 4">
            <a:extLst>
              <a:ext uri="{FF2B5EF4-FFF2-40B4-BE49-F238E27FC236}">
                <a16:creationId xmlns:a16="http://schemas.microsoft.com/office/drawing/2014/main" id="{FA9C922E-4F10-468B-02CF-C35B3E6245B1}"/>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5905500"/>
            <a:ext cx="12192000" cy="952500"/>
          </a:xfrm>
          <a:prstGeom prst="rect">
            <a:avLst/>
          </a:prstGeom>
        </p:spPr>
      </p:pic>
      <p:pic>
        <p:nvPicPr>
          <p:cNvPr id="8" name="Picture 7">
            <a:extLst>
              <a:ext uri="{FF2B5EF4-FFF2-40B4-BE49-F238E27FC236}">
                <a16:creationId xmlns:a16="http://schemas.microsoft.com/office/drawing/2014/main" id="{B98EBB77-69D0-7A43-F710-FCFDD168F293}"/>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731636"/>
            <a:ext cx="12191936" cy="126364"/>
          </a:xfrm>
          <a:prstGeom prst="rect">
            <a:avLst/>
          </a:prstGeom>
        </p:spPr>
      </p:pic>
      <p:pic>
        <p:nvPicPr>
          <p:cNvPr id="7" name="Picture 6">
            <a:extLst>
              <a:ext uri="{FF2B5EF4-FFF2-40B4-BE49-F238E27FC236}">
                <a16:creationId xmlns:a16="http://schemas.microsoft.com/office/drawing/2014/main" id="{EA5DDC9C-83EE-3A6A-BA04-BB9A74F927FF}"/>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9464265" y="3995654"/>
            <a:ext cx="3967480" cy="3967480"/>
          </a:xfrm>
          <a:prstGeom prst="rect">
            <a:avLst/>
          </a:prstGeom>
        </p:spPr>
      </p:pic>
      <p:pic>
        <p:nvPicPr>
          <p:cNvPr id="10" name="Picture 9" descr="A logo of a company&#10;&#10;Description automatically generated">
            <a:extLst>
              <a:ext uri="{FF2B5EF4-FFF2-40B4-BE49-F238E27FC236}">
                <a16:creationId xmlns:a16="http://schemas.microsoft.com/office/drawing/2014/main" id="{0CC103E6-E918-1765-2D06-385DB790E627}"/>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870857" y="5471101"/>
            <a:ext cx="1184435" cy="1039092"/>
          </a:xfrm>
          <a:prstGeom prst="rect">
            <a:avLst/>
          </a:prstGeom>
        </p:spPr>
      </p:pic>
    </p:spTree>
    <p:extLst>
      <p:ext uri="{BB962C8B-B14F-4D97-AF65-F5344CB8AC3E}">
        <p14:creationId xmlns:p14="http://schemas.microsoft.com/office/powerpoint/2010/main" val="11770901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ictur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D56576-AF9D-A137-DA4D-D2D2BB5B528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4F2D84B-DB6A-F876-8489-D2B7DB10705A}"/>
              </a:ext>
            </a:extLst>
          </p:cNvPr>
          <p:cNvSpPr>
            <a:spLocks noGrp="1"/>
          </p:cNvSpPr>
          <p:nvPr>
            <p:ph type="pic" idx="1"/>
          </p:nvPr>
        </p:nvSpPr>
        <p:spPr>
          <a:xfrm>
            <a:off x="5183188" y="987425"/>
            <a:ext cx="6049104"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7DE4F248-FCAE-2A7D-17FD-18729C72B4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pic>
        <p:nvPicPr>
          <p:cNvPr id="5" name="Picture 4">
            <a:extLst>
              <a:ext uri="{FF2B5EF4-FFF2-40B4-BE49-F238E27FC236}">
                <a16:creationId xmlns:a16="http://schemas.microsoft.com/office/drawing/2014/main" id="{5B985BA9-AC96-4B49-813B-ECC877EDCE4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6" name="Picture 5">
            <a:extLst>
              <a:ext uri="{FF2B5EF4-FFF2-40B4-BE49-F238E27FC236}">
                <a16:creationId xmlns:a16="http://schemas.microsoft.com/office/drawing/2014/main" id="{1B1EAA34-D329-B729-9E32-31753762A6F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
        <p:nvSpPr>
          <p:cNvPr id="7" name="Rectangle 6">
            <a:extLst>
              <a:ext uri="{FF2B5EF4-FFF2-40B4-BE49-F238E27FC236}">
                <a16:creationId xmlns:a16="http://schemas.microsoft.com/office/drawing/2014/main" id="{E8DF1BF0-4D6A-F419-C5B9-1F84A5CD5194}"/>
              </a:ext>
            </a:extLst>
          </p:cNvPr>
          <p:cNvSpPr/>
          <p:nvPr userDrawn="1"/>
        </p:nvSpPr>
        <p:spPr>
          <a:xfrm>
            <a:off x="9551324" y="6258398"/>
            <a:ext cx="2028305" cy="45828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descr="A blue and white logo&#10;&#10;Description automatically generated">
            <a:extLst>
              <a:ext uri="{FF2B5EF4-FFF2-40B4-BE49-F238E27FC236}">
                <a16:creationId xmlns:a16="http://schemas.microsoft.com/office/drawing/2014/main" id="{FB632425-C0E2-5A60-CE87-B44C2DFE8801}"/>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9302740" y="6310029"/>
            <a:ext cx="1508135" cy="428693"/>
          </a:xfrm>
          <a:prstGeom prst="rect">
            <a:avLst/>
          </a:prstGeom>
        </p:spPr>
      </p:pic>
    </p:spTree>
    <p:extLst>
      <p:ext uri="{BB962C8B-B14F-4D97-AF65-F5344CB8AC3E}">
        <p14:creationId xmlns:p14="http://schemas.microsoft.com/office/powerpoint/2010/main" val="20613776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icture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DFD1823-7CA4-E9AC-85D5-618DA5394A5E}"/>
              </a:ext>
            </a:extLst>
          </p:cNvPr>
          <p:cNvSpPr/>
          <p:nvPr userDrawn="1"/>
        </p:nvSpPr>
        <p:spPr>
          <a:xfrm>
            <a:off x="0" y="0"/>
            <a:ext cx="12192000" cy="6092347"/>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46CF2073-52B2-A357-5289-3319E5A07951}"/>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9" name="Picture 8">
            <a:extLst>
              <a:ext uri="{FF2B5EF4-FFF2-40B4-BE49-F238E27FC236}">
                <a16:creationId xmlns:a16="http://schemas.microsoft.com/office/drawing/2014/main" id="{28CFCCA6-2C38-CE35-D74B-C52751E56691}"/>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
        <p:nvSpPr>
          <p:cNvPr id="2" name="Title 1">
            <a:extLst>
              <a:ext uri="{FF2B5EF4-FFF2-40B4-BE49-F238E27FC236}">
                <a16:creationId xmlns:a16="http://schemas.microsoft.com/office/drawing/2014/main" id="{AED56576-AF9D-A137-DA4D-D2D2BB5B5289}"/>
              </a:ext>
            </a:extLst>
          </p:cNvPr>
          <p:cNvSpPr>
            <a:spLocks noGrp="1"/>
          </p:cNvSpPr>
          <p:nvPr>
            <p:ph type="title"/>
          </p:nvPr>
        </p:nvSpPr>
        <p:spPr>
          <a:xfrm>
            <a:off x="839788" y="457200"/>
            <a:ext cx="3932237" cy="1600200"/>
          </a:xfrm>
        </p:spPr>
        <p:txBody>
          <a:bodyPr anchor="b"/>
          <a:lstStyle>
            <a:lvl1pPr>
              <a:defRPr sz="3200">
                <a:solidFill>
                  <a:srgbClr val="FFCE01"/>
                </a:solidFill>
              </a:defRPr>
            </a:lvl1pPr>
          </a:lstStyle>
          <a:p>
            <a:r>
              <a:rPr lang="en-US" dirty="0"/>
              <a:t>Click to edit Master title style</a:t>
            </a:r>
          </a:p>
        </p:txBody>
      </p:sp>
      <p:sp>
        <p:nvSpPr>
          <p:cNvPr id="3" name="Picture Placeholder 2">
            <a:extLst>
              <a:ext uri="{FF2B5EF4-FFF2-40B4-BE49-F238E27FC236}">
                <a16:creationId xmlns:a16="http://schemas.microsoft.com/office/drawing/2014/main" id="{84F2D84B-DB6A-F876-8489-D2B7DB10705A}"/>
              </a:ext>
            </a:extLst>
          </p:cNvPr>
          <p:cNvSpPr>
            <a:spLocks noGrp="1"/>
          </p:cNvSpPr>
          <p:nvPr>
            <p:ph type="pic" idx="1"/>
          </p:nvPr>
        </p:nvSpPr>
        <p:spPr>
          <a:xfrm>
            <a:off x="5611812" y="987426"/>
            <a:ext cx="5620479" cy="4299582"/>
          </a:xfrm>
          <a:solidFill>
            <a:schemeClr val="bg1"/>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7DE4F248-FCAE-2A7D-17FD-18729C72B405}"/>
              </a:ext>
            </a:extLst>
          </p:cNvPr>
          <p:cNvSpPr>
            <a:spLocks noGrp="1"/>
          </p:cNvSpPr>
          <p:nvPr>
            <p:ph type="body" sz="half" idx="2"/>
          </p:nvPr>
        </p:nvSpPr>
        <p:spPr>
          <a:xfrm>
            <a:off x="839788" y="2057400"/>
            <a:ext cx="3932237" cy="3811588"/>
          </a:xfrm>
        </p:spPr>
        <p:txBody>
          <a:bodyPr/>
          <a:lstStyle>
            <a:lvl1pPr marL="0" indent="0">
              <a:buNone/>
              <a:defRPr sz="16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Rectangle 4">
            <a:extLst>
              <a:ext uri="{FF2B5EF4-FFF2-40B4-BE49-F238E27FC236}">
                <a16:creationId xmlns:a16="http://schemas.microsoft.com/office/drawing/2014/main" id="{707220B5-66C0-5182-324B-116924F6CC89}"/>
              </a:ext>
            </a:extLst>
          </p:cNvPr>
          <p:cNvSpPr/>
          <p:nvPr userDrawn="1"/>
        </p:nvSpPr>
        <p:spPr>
          <a:xfrm>
            <a:off x="9551324" y="6258398"/>
            <a:ext cx="2028305" cy="45828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A blue and white logo&#10;&#10;Description automatically generated">
            <a:extLst>
              <a:ext uri="{FF2B5EF4-FFF2-40B4-BE49-F238E27FC236}">
                <a16:creationId xmlns:a16="http://schemas.microsoft.com/office/drawing/2014/main" id="{89B6B7CB-4568-0740-0B2B-C1F9A653B604}"/>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9302740" y="6310029"/>
            <a:ext cx="1508135" cy="428693"/>
          </a:xfrm>
          <a:prstGeom prst="rect">
            <a:avLst/>
          </a:prstGeom>
        </p:spPr>
      </p:pic>
    </p:spTree>
    <p:extLst>
      <p:ext uri="{BB962C8B-B14F-4D97-AF65-F5344CB8AC3E}">
        <p14:creationId xmlns:p14="http://schemas.microsoft.com/office/powerpoint/2010/main" val="19006528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losin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6967C75-272B-E397-44F8-4EFA650EA513}"/>
              </a:ext>
            </a:extLst>
          </p:cNvPr>
          <p:cNvSpPr/>
          <p:nvPr userDrawn="1"/>
        </p:nvSpPr>
        <p:spPr>
          <a:xfrm>
            <a:off x="0" y="0"/>
            <a:ext cx="12192000" cy="6858000"/>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8FDB9CEA-9E4B-6EB6-48C2-6215F57C0869}"/>
              </a:ext>
            </a:extLst>
          </p:cNvPr>
          <p:cNvSpPr>
            <a:spLocks noGrp="1"/>
          </p:cNvSpPr>
          <p:nvPr>
            <p:ph type="title" hasCustomPrompt="1"/>
          </p:nvPr>
        </p:nvSpPr>
        <p:spPr>
          <a:xfrm>
            <a:off x="831850" y="2310714"/>
            <a:ext cx="4776470" cy="3104566"/>
          </a:xfrm>
        </p:spPr>
        <p:txBody>
          <a:bodyPr anchor="ctr"/>
          <a:lstStyle>
            <a:lvl1pPr>
              <a:lnSpc>
                <a:spcPct val="70000"/>
              </a:lnSpc>
              <a:defRPr sz="6000">
                <a:solidFill>
                  <a:srgbClr val="FFCE01"/>
                </a:solidFill>
              </a:defRPr>
            </a:lvl1pPr>
          </a:lstStyle>
          <a:p>
            <a:r>
              <a:rPr lang="en-US" dirty="0"/>
              <a:t>Thank you.</a:t>
            </a:r>
          </a:p>
        </p:txBody>
      </p:sp>
      <p:pic>
        <p:nvPicPr>
          <p:cNvPr id="2" name="Picture 1">
            <a:extLst>
              <a:ext uri="{FF2B5EF4-FFF2-40B4-BE49-F238E27FC236}">
                <a16:creationId xmlns:a16="http://schemas.microsoft.com/office/drawing/2014/main" id="{E9E95AE4-993F-9EC4-1933-8C8B69BAC732}"/>
              </a:ext>
            </a:extLst>
          </p:cNvPr>
          <p:cNvPicPr>
            <a:picLocks/>
          </p:cNvPicPr>
          <p:nvPr userDrawn="1"/>
        </p:nvPicPr>
        <p:blipFill>
          <a:blip r:embed="rId2" cstate="email">
            <a:extLst>
              <a:ext uri="{28A0092B-C50C-407E-A947-70E740481C1C}">
                <a14:useLocalDpi xmlns:a14="http://schemas.microsoft.com/office/drawing/2010/main"/>
              </a:ext>
            </a:extLst>
          </a:blip>
          <a:srcRect/>
          <a:stretch/>
        </p:blipFill>
        <p:spPr>
          <a:xfrm>
            <a:off x="0" y="4443946"/>
            <a:ext cx="4572000" cy="126364"/>
          </a:xfrm>
          <a:prstGeom prst="rect">
            <a:avLst/>
          </a:prstGeom>
        </p:spPr>
      </p:pic>
      <p:pic>
        <p:nvPicPr>
          <p:cNvPr id="3" name="Picture 2" descr="A white square with blue and yellow logo&#10;&#10;Description automatically generated with low confidence">
            <a:extLst>
              <a:ext uri="{FF2B5EF4-FFF2-40B4-BE49-F238E27FC236}">
                <a16:creationId xmlns:a16="http://schemas.microsoft.com/office/drawing/2014/main" id="{DBC93630-805E-B618-B6DA-F82DC56ECB8D}"/>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158480" y="524510"/>
            <a:ext cx="5836920" cy="5836920"/>
          </a:xfrm>
          <a:prstGeom prst="rect">
            <a:avLst/>
          </a:prstGeom>
        </p:spPr>
      </p:pic>
      <p:pic>
        <p:nvPicPr>
          <p:cNvPr id="6" name="Picture 5" descr="A logo of a company&#10;&#10;Description automatically generated">
            <a:extLst>
              <a:ext uri="{FF2B5EF4-FFF2-40B4-BE49-F238E27FC236}">
                <a16:creationId xmlns:a16="http://schemas.microsoft.com/office/drawing/2014/main" id="{50CA5C68-E7CB-3057-E32F-0EBD15B24F9F}"/>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10244836" y="2712973"/>
            <a:ext cx="1664208" cy="1459992"/>
          </a:xfrm>
          <a:prstGeom prst="rect">
            <a:avLst/>
          </a:prstGeom>
        </p:spPr>
      </p:pic>
    </p:spTree>
    <p:extLst>
      <p:ext uri="{BB962C8B-B14F-4D97-AF65-F5344CB8AC3E}">
        <p14:creationId xmlns:p14="http://schemas.microsoft.com/office/powerpoint/2010/main" val="31685159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Team Memb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A32C2FA-9C41-0BC1-CF2F-EBEC12D48391}"/>
              </a:ext>
            </a:extLst>
          </p:cNvPr>
          <p:cNvSpPr/>
          <p:nvPr userDrawn="1"/>
        </p:nvSpPr>
        <p:spPr>
          <a:xfrm>
            <a:off x="0" y="0"/>
            <a:ext cx="12192000" cy="6858000"/>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EB1503B-D387-BEC7-0C1C-A3A9A8A41E27}"/>
              </a:ext>
            </a:extLst>
          </p:cNvPr>
          <p:cNvSpPr>
            <a:spLocks noGrp="1"/>
          </p:cNvSpPr>
          <p:nvPr>
            <p:ph type="title"/>
          </p:nvPr>
        </p:nvSpPr>
        <p:spPr>
          <a:xfrm>
            <a:off x="831850" y="1709738"/>
            <a:ext cx="8472788" cy="2852737"/>
          </a:xfrm>
        </p:spPr>
        <p:txBody>
          <a:bodyPr anchor="b"/>
          <a:lstStyle>
            <a:lvl1pPr>
              <a:defRPr sz="6000">
                <a:solidFill>
                  <a:srgbClr val="FFCE0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57F47C00-3879-88F7-3B00-8B8858D8FF9D}"/>
              </a:ext>
            </a:extLst>
          </p:cNvPr>
          <p:cNvSpPr>
            <a:spLocks noGrp="1"/>
          </p:cNvSpPr>
          <p:nvPr>
            <p:ph type="body" idx="1"/>
          </p:nvPr>
        </p:nvSpPr>
        <p:spPr>
          <a:xfrm>
            <a:off x="831850" y="4589463"/>
            <a:ext cx="8472788" cy="131603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pic>
        <p:nvPicPr>
          <p:cNvPr id="5" name="Picture 4">
            <a:extLst>
              <a:ext uri="{FF2B5EF4-FFF2-40B4-BE49-F238E27FC236}">
                <a16:creationId xmlns:a16="http://schemas.microsoft.com/office/drawing/2014/main" id="{A679E98B-B2FF-26D0-0E08-A19F86E480E1}"/>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5905500"/>
            <a:ext cx="12192000" cy="952500"/>
          </a:xfrm>
          <a:prstGeom prst="rect">
            <a:avLst/>
          </a:prstGeom>
        </p:spPr>
      </p:pic>
      <p:pic>
        <p:nvPicPr>
          <p:cNvPr id="13" name="Picture 12">
            <a:extLst>
              <a:ext uri="{FF2B5EF4-FFF2-40B4-BE49-F238E27FC236}">
                <a16:creationId xmlns:a16="http://schemas.microsoft.com/office/drawing/2014/main" id="{FD1FCF3C-581A-C590-3E30-9AE3A39CF2FF}"/>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731636"/>
            <a:ext cx="12191936" cy="126364"/>
          </a:xfrm>
          <a:prstGeom prst="rect">
            <a:avLst/>
          </a:prstGeom>
        </p:spPr>
      </p:pic>
      <p:pic>
        <p:nvPicPr>
          <p:cNvPr id="8" name="Picture 7">
            <a:extLst>
              <a:ext uri="{FF2B5EF4-FFF2-40B4-BE49-F238E27FC236}">
                <a16:creationId xmlns:a16="http://schemas.microsoft.com/office/drawing/2014/main" id="{6EAFCB82-0E12-2F51-CD42-A2E67F4E553A}"/>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9464265" y="3995654"/>
            <a:ext cx="3967480" cy="3967480"/>
          </a:xfrm>
          <a:prstGeom prst="rect">
            <a:avLst/>
          </a:prstGeom>
        </p:spPr>
      </p:pic>
      <p:pic>
        <p:nvPicPr>
          <p:cNvPr id="9" name="Picture 8" descr="A logo of a company&#10;&#10;Description automatically generated">
            <a:extLst>
              <a:ext uri="{FF2B5EF4-FFF2-40B4-BE49-F238E27FC236}">
                <a16:creationId xmlns:a16="http://schemas.microsoft.com/office/drawing/2014/main" id="{530A8C1D-78F2-5BAB-79AE-F348833C10D8}"/>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870857" y="5471101"/>
            <a:ext cx="1184435" cy="1039092"/>
          </a:xfrm>
          <a:prstGeom prst="rect">
            <a:avLst/>
          </a:prstGeom>
        </p:spPr>
      </p:pic>
    </p:spTree>
    <p:extLst>
      <p:ext uri="{BB962C8B-B14F-4D97-AF65-F5344CB8AC3E}">
        <p14:creationId xmlns:p14="http://schemas.microsoft.com/office/powerpoint/2010/main" val="27956158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1_Section Header Team Member">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D3FAE5B-B2A1-047F-ADDD-82498F1BB31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5905500"/>
            <a:ext cx="12192000" cy="952500"/>
          </a:xfrm>
          <a:prstGeom prst="rect">
            <a:avLst/>
          </a:prstGeom>
        </p:spPr>
      </p:pic>
      <p:sp>
        <p:nvSpPr>
          <p:cNvPr id="2" name="Title 1">
            <a:extLst>
              <a:ext uri="{FF2B5EF4-FFF2-40B4-BE49-F238E27FC236}">
                <a16:creationId xmlns:a16="http://schemas.microsoft.com/office/drawing/2014/main" id="{8EB1503B-D387-BEC7-0C1C-A3A9A8A41E27}"/>
              </a:ext>
            </a:extLst>
          </p:cNvPr>
          <p:cNvSpPr>
            <a:spLocks noGrp="1"/>
          </p:cNvSpPr>
          <p:nvPr>
            <p:ph type="title"/>
          </p:nvPr>
        </p:nvSpPr>
        <p:spPr>
          <a:xfrm>
            <a:off x="831850" y="1709738"/>
            <a:ext cx="8472788" cy="2852737"/>
          </a:xfrm>
        </p:spPr>
        <p:txBody>
          <a:bodyPr anchor="b"/>
          <a:lstStyle>
            <a:lvl1pPr>
              <a:defRPr sz="6000">
                <a:solidFill>
                  <a:srgbClr val="FFCE0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57F47C00-3879-88F7-3B00-8B8858D8FF9D}"/>
              </a:ext>
            </a:extLst>
          </p:cNvPr>
          <p:cNvSpPr>
            <a:spLocks noGrp="1"/>
          </p:cNvSpPr>
          <p:nvPr>
            <p:ph type="body" idx="1"/>
          </p:nvPr>
        </p:nvSpPr>
        <p:spPr>
          <a:xfrm>
            <a:off x="831850" y="4589463"/>
            <a:ext cx="8472788" cy="1316037"/>
          </a:xfrm>
        </p:spPr>
        <p:txBody>
          <a:bodyPr/>
          <a:lstStyle>
            <a:lvl1pPr marL="0" indent="0">
              <a:buNone/>
              <a:defRPr sz="2400">
                <a:solidFill>
                  <a:srgbClr val="00467F"/>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pic>
        <p:nvPicPr>
          <p:cNvPr id="11" name="Picture 10">
            <a:extLst>
              <a:ext uri="{FF2B5EF4-FFF2-40B4-BE49-F238E27FC236}">
                <a16:creationId xmlns:a16="http://schemas.microsoft.com/office/drawing/2014/main" id="{7C6A3C1E-54FC-9E05-BCD5-6FADD0566283}"/>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731636"/>
            <a:ext cx="12191936" cy="126364"/>
          </a:xfrm>
          <a:prstGeom prst="rect">
            <a:avLst/>
          </a:prstGeom>
        </p:spPr>
      </p:pic>
      <p:pic>
        <p:nvPicPr>
          <p:cNvPr id="4" name="Picture 3">
            <a:extLst>
              <a:ext uri="{FF2B5EF4-FFF2-40B4-BE49-F238E27FC236}">
                <a16:creationId xmlns:a16="http://schemas.microsoft.com/office/drawing/2014/main" id="{B3AB5495-C6AF-BA99-449D-411EE6D0A063}"/>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9464265" y="3995654"/>
            <a:ext cx="3967480" cy="3967480"/>
          </a:xfrm>
          <a:prstGeom prst="rect">
            <a:avLst/>
          </a:prstGeom>
        </p:spPr>
      </p:pic>
      <p:pic>
        <p:nvPicPr>
          <p:cNvPr id="5" name="Picture 4" descr="A logo of a company&#10;&#10;Description automatically generated">
            <a:extLst>
              <a:ext uri="{FF2B5EF4-FFF2-40B4-BE49-F238E27FC236}">
                <a16:creationId xmlns:a16="http://schemas.microsoft.com/office/drawing/2014/main" id="{1FEDC775-0A10-0145-B7CC-E4F7B50F0F8F}"/>
              </a:ext>
            </a:extLst>
          </p:cNvPr>
          <p:cNvPicPr>
            <a:picLocks noChangeAspect="1"/>
          </p:cNvPicPr>
          <p:nvPr userDrawn="1"/>
        </p:nvPicPr>
        <p:blipFill>
          <a:blip r:embed="rId5" cstate="email">
            <a:extLst>
              <a:ext uri="{28A0092B-C50C-407E-A947-70E740481C1C}">
                <a14:useLocalDpi xmlns:a14="http://schemas.microsoft.com/office/drawing/2010/main"/>
              </a:ext>
            </a:extLst>
          </a:blip>
          <a:stretch>
            <a:fillRect/>
          </a:stretch>
        </p:blipFill>
        <p:spPr>
          <a:xfrm>
            <a:off x="10870857" y="5471101"/>
            <a:ext cx="1184435" cy="1039092"/>
          </a:xfrm>
          <a:prstGeom prst="rect">
            <a:avLst/>
          </a:prstGeom>
        </p:spPr>
      </p:pic>
    </p:spTree>
    <p:extLst>
      <p:ext uri="{BB962C8B-B14F-4D97-AF65-F5344CB8AC3E}">
        <p14:creationId xmlns:p14="http://schemas.microsoft.com/office/powerpoint/2010/main" val="25930317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9AD899-1617-281D-9327-CC025CDB8807}"/>
              </a:ext>
            </a:extLst>
          </p:cNvPr>
          <p:cNvSpPr>
            <a:spLocks noGrp="1"/>
          </p:cNvSpPr>
          <p:nvPr>
            <p:ph type="title"/>
          </p:nvPr>
        </p:nvSpPr>
        <p:spPr/>
        <p:txBody>
          <a:bodyPr/>
          <a:lstStyle>
            <a:lvl1pPr>
              <a:defRPr>
                <a:solidFill>
                  <a:srgbClr val="00467F"/>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A5F9EEA-F1BA-DD48-CA4C-D40D962EDB12}"/>
              </a:ext>
            </a:extLst>
          </p:cNvPr>
          <p:cNvSpPr>
            <a:spLocks noGrp="1"/>
          </p:cNvSpPr>
          <p:nvPr>
            <p:ph idx="1"/>
          </p:nvPr>
        </p:nvSpPr>
        <p:spPr>
          <a:xfrm>
            <a:off x="838200" y="1825625"/>
            <a:ext cx="10515600" cy="40798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4" name="Picture 3" descr="A blue and white logo&#10;&#10;Description automatically generated">
            <a:extLst>
              <a:ext uri="{FF2B5EF4-FFF2-40B4-BE49-F238E27FC236}">
                <a16:creationId xmlns:a16="http://schemas.microsoft.com/office/drawing/2014/main" id="{F949113B-7BE4-6813-1EED-BD4EDD0C25A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140815" y="6082747"/>
            <a:ext cx="1793885" cy="509918"/>
          </a:xfrm>
          <a:prstGeom prst="rect">
            <a:avLst/>
          </a:prstGeom>
        </p:spPr>
      </p:pic>
    </p:spTree>
    <p:extLst>
      <p:ext uri="{BB962C8B-B14F-4D97-AF65-F5344CB8AC3E}">
        <p14:creationId xmlns:p14="http://schemas.microsoft.com/office/powerpoint/2010/main" val="31996657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Blu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24759AE-CE85-6B2A-5C4F-3392C74ABD6F}"/>
              </a:ext>
            </a:extLst>
          </p:cNvPr>
          <p:cNvSpPr/>
          <p:nvPr userDrawn="1"/>
        </p:nvSpPr>
        <p:spPr>
          <a:xfrm>
            <a:off x="0" y="0"/>
            <a:ext cx="12192000" cy="6092347"/>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69AD899-1617-281D-9327-CC025CDB8807}"/>
              </a:ext>
            </a:extLst>
          </p:cNvPr>
          <p:cNvSpPr>
            <a:spLocks noGrp="1"/>
          </p:cNvSpPr>
          <p:nvPr>
            <p:ph type="title"/>
          </p:nvPr>
        </p:nvSpPr>
        <p:spPr/>
        <p:txBody>
          <a:bodyPr/>
          <a:lstStyle>
            <a:lvl1pPr>
              <a:defRPr>
                <a:solidFill>
                  <a:srgbClr val="FFCE0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A5F9EEA-F1BA-DD48-CA4C-D40D962EDB12}"/>
              </a:ext>
            </a:extLst>
          </p:cNvPr>
          <p:cNvSpPr>
            <a:spLocks noGrp="1"/>
          </p:cNvSpPr>
          <p:nvPr>
            <p:ph idx="1"/>
          </p:nvPr>
        </p:nvSpPr>
        <p:spPr>
          <a:xfrm>
            <a:off x="838200" y="1825625"/>
            <a:ext cx="10515600" cy="407987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a:extLst>
              <a:ext uri="{FF2B5EF4-FFF2-40B4-BE49-F238E27FC236}">
                <a16:creationId xmlns:a16="http://schemas.microsoft.com/office/drawing/2014/main" id="{C9DEA0FC-2F67-8F4E-94F8-D6878C3D10E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9" name="Picture 8">
            <a:extLst>
              <a:ext uri="{FF2B5EF4-FFF2-40B4-BE49-F238E27FC236}">
                <a16:creationId xmlns:a16="http://schemas.microsoft.com/office/drawing/2014/main" id="{F303A909-388F-4D6E-ACA6-0521A7C69287}"/>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
        <p:nvSpPr>
          <p:cNvPr id="4" name="Rectangle 3">
            <a:extLst>
              <a:ext uri="{FF2B5EF4-FFF2-40B4-BE49-F238E27FC236}">
                <a16:creationId xmlns:a16="http://schemas.microsoft.com/office/drawing/2014/main" id="{2FE5CE83-763A-8A96-AD54-595F0202DD70}"/>
              </a:ext>
            </a:extLst>
          </p:cNvPr>
          <p:cNvSpPr/>
          <p:nvPr userDrawn="1"/>
        </p:nvSpPr>
        <p:spPr>
          <a:xfrm>
            <a:off x="9551324" y="6258398"/>
            <a:ext cx="2028305" cy="45828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descr="A blue and white logo&#10;&#10;Description automatically generated">
            <a:extLst>
              <a:ext uri="{FF2B5EF4-FFF2-40B4-BE49-F238E27FC236}">
                <a16:creationId xmlns:a16="http://schemas.microsoft.com/office/drawing/2014/main" id="{D60E6951-7FC8-C08F-736C-BE38B7E4EDA3}"/>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9302740" y="6310029"/>
            <a:ext cx="1508135" cy="428693"/>
          </a:xfrm>
          <a:prstGeom prst="rect">
            <a:avLst/>
          </a:prstGeom>
        </p:spPr>
      </p:pic>
    </p:spTree>
    <p:extLst>
      <p:ext uri="{BB962C8B-B14F-4D97-AF65-F5344CB8AC3E}">
        <p14:creationId xmlns:p14="http://schemas.microsoft.com/office/powerpoint/2010/main" val="8867882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B6C0AD-4107-42AC-4D97-C628DE54B1E0}"/>
              </a:ext>
            </a:extLst>
          </p:cNvPr>
          <p:cNvSpPr>
            <a:spLocks noGrp="1"/>
          </p:cNvSpPr>
          <p:nvPr>
            <p:ph type="title"/>
          </p:nvPr>
        </p:nvSpPr>
        <p:spPr/>
        <p:txBody>
          <a:bodyPr/>
          <a:lstStyle>
            <a:lvl1pPr>
              <a:defRPr>
                <a:solidFill>
                  <a:srgbClr val="00467F"/>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079AF4FD-CF45-7B56-008B-9738DF76B53B}"/>
              </a:ext>
            </a:extLst>
          </p:cNvPr>
          <p:cNvSpPr>
            <a:spLocks noGrp="1"/>
          </p:cNvSpPr>
          <p:nvPr>
            <p:ph sz="half" idx="1"/>
          </p:nvPr>
        </p:nvSpPr>
        <p:spPr>
          <a:xfrm>
            <a:off x="838200" y="1825625"/>
            <a:ext cx="5181600" cy="40493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7F2267E-EC02-299F-0BD0-C069E400F8FC}"/>
              </a:ext>
            </a:extLst>
          </p:cNvPr>
          <p:cNvSpPr>
            <a:spLocks noGrp="1"/>
          </p:cNvSpPr>
          <p:nvPr>
            <p:ph sz="half" idx="2"/>
          </p:nvPr>
        </p:nvSpPr>
        <p:spPr>
          <a:xfrm>
            <a:off x="6172200" y="1825625"/>
            <a:ext cx="5181600" cy="404939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9" name="Picture 8">
            <a:extLst>
              <a:ext uri="{FF2B5EF4-FFF2-40B4-BE49-F238E27FC236}">
                <a16:creationId xmlns:a16="http://schemas.microsoft.com/office/drawing/2014/main" id="{96313DF2-4756-779A-E466-84F4509CF34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10" name="Picture 9">
            <a:extLst>
              <a:ext uri="{FF2B5EF4-FFF2-40B4-BE49-F238E27FC236}">
                <a16:creationId xmlns:a16="http://schemas.microsoft.com/office/drawing/2014/main" id="{2CA3E7F6-D171-E2C6-9E15-8D45AC24BA45}"/>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
        <p:nvSpPr>
          <p:cNvPr id="5" name="Rectangle 4">
            <a:extLst>
              <a:ext uri="{FF2B5EF4-FFF2-40B4-BE49-F238E27FC236}">
                <a16:creationId xmlns:a16="http://schemas.microsoft.com/office/drawing/2014/main" id="{9CCA2314-A468-7D3D-7F8C-31675B9001F1}"/>
              </a:ext>
            </a:extLst>
          </p:cNvPr>
          <p:cNvSpPr/>
          <p:nvPr userDrawn="1"/>
        </p:nvSpPr>
        <p:spPr>
          <a:xfrm>
            <a:off x="9551324" y="6258398"/>
            <a:ext cx="2028305" cy="45828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A blue and white logo&#10;&#10;Description automatically generated">
            <a:extLst>
              <a:ext uri="{FF2B5EF4-FFF2-40B4-BE49-F238E27FC236}">
                <a16:creationId xmlns:a16="http://schemas.microsoft.com/office/drawing/2014/main" id="{EE6B43C5-0F5A-AC50-FAC4-564F75ABD593}"/>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9302740" y="6310029"/>
            <a:ext cx="1508135" cy="428693"/>
          </a:xfrm>
          <a:prstGeom prst="rect">
            <a:avLst/>
          </a:prstGeom>
        </p:spPr>
      </p:pic>
    </p:spTree>
    <p:extLst>
      <p:ext uri="{BB962C8B-B14F-4D97-AF65-F5344CB8AC3E}">
        <p14:creationId xmlns:p14="http://schemas.microsoft.com/office/powerpoint/2010/main" val="9781073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Two Content Blu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818A07C-45EC-235E-A407-F1C9F31709EB}"/>
              </a:ext>
            </a:extLst>
          </p:cNvPr>
          <p:cNvSpPr/>
          <p:nvPr userDrawn="1"/>
        </p:nvSpPr>
        <p:spPr>
          <a:xfrm>
            <a:off x="0" y="0"/>
            <a:ext cx="12192000" cy="6092347"/>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1BCCC407-E647-D952-11D7-5186B11EA365}"/>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sp>
        <p:nvSpPr>
          <p:cNvPr id="2" name="Title 1">
            <a:extLst>
              <a:ext uri="{FF2B5EF4-FFF2-40B4-BE49-F238E27FC236}">
                <a16:creationId xmlns:a16="http://schemas.microsoft.com/office/drawing/2014/main" id="{4EBDCB19-3003-3880-DD47-4D087EC95CA5}"/>
              </a:ext>
            </a:extLst>
          </p:cNvPr>
          <p:cNvSpPr>
            <a:spLocks noGrp="1"/>
          </p:cNvSpPr>
          <p:nvPr>
            <p:ph type="title"/>
          </p:nvPr>
        </p:nvSpPr>
        <p:spPr>
          <a:xfrm>
            <a:off x="839788" y="365125"/>
            <a:ext cx="10515600" cy="1325563"/>
          </a:xfrm>
        </p:spPr>
        <p:txBody>
          <a:bodyPr/>
          <a:lstStyle>
            <a:lvl1pPr>
              <a:defRPr>
                <a:solidFill>
                  <a:srgbClr val="FFCE01"/>
                </a:solidFill>
              </a:defRPr>
            </a:lvl1pPr>
          </a:lstStyle>
          <a:p>
            <a:r>
              <a:rPr lang="en-US"/>
              <a:t>Click to edit Master title style</a:t>
            </a:r>
          </a:p>
        </p:txBody>
      </p:sp>
      <p:sp>
        <p:nvSpPr>
          <p:cNvPr id="3" name="Text Placeholder 2">
            <a:extLst>
              <a:ext uri="{FF2B5EF4-FFF2-40B4-BE49-F238E27FC236}">
                <a16:creationId xmlns:a16="http://schemas.microsoft.com/office/drawing/2014/main" id="{5158AEF6-1BEB-FBE1-09EA-BD6B68AF9402}"/>
              </a:ext>
            </a:extLst>
          </p:cNvPr>
          <p:cNvSpPr>
            <a:spLocks noGrp="1"/>
          </p:cNvSpPr>
          <p:nvPr>
            <p:ph type="body" idx="1"/>
          </p:nvPr>
        </p:nvSpPr>
        <p:spPr>
          <a:xfrm>
            <a:off x="839788" y="1681163"/>
            <a:ext cx="5157787" cy="82391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AF6259A-7EB3-457B-F7BF-F07E9E2A0A0C}"/>
              </a:ext>
            </a:extLst>
          </p:cNvPr>
          <p:cNvSpPr>
            <a:spLocks noGrp="1"/>
          </p:cNvSpPr>
          <p:nvPr>
            <p:ph sz="half" idx="2"/>
          </p:nvPr>
        </p:nvSpPr>
        <p:spPr>
          <a:xfrm>
            <a:off x="839788" y="2505075"/>
            <a:ext cx="5157787" cy="34004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049F3160-A3FB-9E5E-3C55-C78851F3A2BC}"/>
              </a:ext>
            </a:extLst>
          </p:cNvPr>
          <p:cNvSpPr>
            <a:spLocks noGrp="1"/>
          </p:cNvSpPr>
          <p:nvPr>
            <p:ph type="body" sz="quarter" idx="3"/>
          </p:nvPr>
        </p:nvSpPr>
        <p:spPr>
          <a:xfrm>
            <a:off x="6172200" y="1681163"/>
            <a:ext cx="5183188" cy="823912"/>
          </a:xfrm>
        </p:spPr>
        <p:txBody>
          <a:bodyPr anchor="b"/>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95D0AF0-13BB-7518-44CE-A88DC7461245}"/>
              </a:ext>
            </a:extLst>
          </p:cNvPr>
          <p:cNvSpPr>
            <a:spLocks noGrp="1"/>
          </p:cNvSpPr>
          <p:nvPr>
            <p:ph sz="quarter" idx="4"/>
          </p:nvPr>
        </p:nvSpPr>
        <p:spPr>
          <a:xfrm>
            <a:off x="6172200" y="2505075"/>
            <a:ext cx="5183188" cy="34004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a:extLst>
              <a:ext uri="{FF2B5EF4-FFF2-40B4-BE49-F238E27FC236}">
                <a16:creationId xmlns:a16="http://schemas.microsoft.com/office/drawing/2014/main" id="{09D89205-B3D1-E333-B4C6-11D4097353B5}"/>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
        <p:nvSpPr>
          <p:cNvPr id="7" name="Rectangle 6">
            <a:extLst>
              <a:ext uri="{FF2B5EF4-FFF2-40B4-BE49-F238E27FC236}">
                <a16:creationId xmlns:a16="http://schemas.microsoft.com/office/drawing/2014/main" id="{9BB7FFB5-AC89-9C90-9296-E159CEB44746}"/>
              </a:ext>
            </a:extLst>
          </p:cNvPr>
          <p:cNvSpPr/>
          <p:nvPr userDrawn="1"/>
        </p:nvSpPr>
        <p:spPr>
          <a:xfrm>
            <a:off x="9551324" y="6258398"/>
            <a:ext cx="2028305" cy="45828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Picture 10" descr="A blue and white logo&#10;&#10;Description automatically generated">
            <a:extLst>
              <a:ext uri="{FF2B5EF4-FFF2-40B4-BE49-F238E27FC236}">
                <a16:creationId xmlns:a16="http://schemas.microsoft.com/office/drawing/2014/main" id="{42EF4A92-2A78-1261-BB2A-C2B96A012261}"/>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9302740" y="6310029"/>
            <a:ext cx="1508135" cy="428693"/>
          </a:xfrm>
          <a:prstGeom prst="rect">
            <a:avLst/>
          </a:prstGeom>
        </p:spPr>
      </p:pic>
    </p:spTree>
    <p:extLst>
      <p:ext uri="{BB962C8B-B14F-4D97-AF65-F5344CB8AC3E}">
        <p14:creationId xmlns:p14="http://schemas.microsoft.com/office/powerpoint/2010/main" val="10348873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EDAC5-A8DE-DD0F-D1BF-96D652240EE0}"/>
              </a:ext>
            </a:extLst>
          </p:cNvPr>
          <p:cNvSpPr>
            <a:spLocks noGrp="1"/>
          </p:cNvSpPr>
          <p:nvPr>
            <p:ph type="title"/>
          </p:nvPr>
        </p:nvSpPr>
        <p:spPr/>
        <p:txBody>
          <a:bodyPr/>
          <a:lstStyle>
            <a:lvl1pPr>
              <a:defRPr>
                <a:solidFill>
                  <a:srgbClr val="00467F"/>
                </a:solidFill>
              </a:defRPr>
            </a:lvl1pPr>
          </a:lstStyle>
          <a:p>
            <a:r>
              <a:rPr lang="en-US"/>
              <a:t>Click to edit Master title style</a:t>
            </a:r>
          </a:p>
        </p:txBody>
      </p:sp>
      <p:pic>
        <p:nvPicPr>
          <p:cNvPr id="3" name="Picture 2">
            <a:extLst>
              <a:ext uri="{FF2B5EF4-FFF2-40B4-BE49-F238E27FC236}">
                <a16:creationId xmlns:a16="http://schemas.microsoft.com/office/drawing/2014/main" id="{4FAB866D-4BC4-94F6-DB0F-A69AB8A6A898}"/>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4" name="Picture 3">
            <a:extLst>
              <a:ext uri="{FF2B5EF4-FFF2-40B4-BE49-F238E27FC236}">
                <a16:creationId xmlns:a16="http://schemas.microsoft.com/office/drawing/2014/main" id="{64EE0777-719E-2264-FD6F-DB423DF1B4D4}"/>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
        <p:nvSpPr>
          <p:cNvPr id="5" name="Rectangle 4">
            <a:extLst>
              <a:ext uri="{FF2B5EF4-FFF2-40B4-BE49-F238E27FC236}">
                <a16:creationId xmlns:a16="http://schemas.microsoft.com/office/drawing/2014/main" id="{319A2053-47EE-E992-D5B4-6786B57131E3}"/>
              </a:ext>
            </a:extLst>
          </p:cNvPr>
          <p:cNvSpPr/>
          <p:nvPr userDrawn="1"/>
        </p:nvSpPr>
        <p:spPr>
          <a:xfrm>
            <a:off x="9551324" y="6258398"/>
            <a:ext cx="2028305" cy="45828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descr="A blue and white logo&#10;&#10;Description automatically generated">
            <a:extLst>
              <a:ext uri="{FF2B5EF4-FFF2-40B4-BE49-F238E27FC236}">
                <a16:creationId xmlns:a16="http://schemas.microsoft.com/office/drawing/2014/main" id="{F07D34D8-C96C-666E-3240-1B626FB5F2A5}"/>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9302740" y="6310029"/>
            <a:ext cx="1508135" cy="428693"/>
          </a:xfrm>
          <a:prstGeom prst="rect">
            <a:avLst/>
          </a:prstGeom>
        </p:spPr>
      </p:pic>
    </p:spTree>
    <p:extLst>
      <p:ext uri="{BB962C8B-B14F-4D97-AF65-F5344CB8AC3E}">
        <p14:creationId xmlns:p14="http://schemas.microsoft.com/office/powerpoint/2010/main" val="9380272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AE0A8E6-AD68-E57F-D7FB-42D9713498CE}"/>
              </a:ext>
            </a:extLst>
          </p:cNvPr>
          <p:cNvSpPr/>
          <p:nvPr userDrawn="1"/>
        </p:nvSpPr>
        <p:spPr>
          <a:xfrm>
            <a:off x="0" y="0"/>
            <a:ext cx="12192000" cy="6092347"/>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BCEDAC5-A8DE-DD0F-D1BF-96D652240EE0}"/>
              </a:ext>
            </a:extLst>
          </p:cNvPr>
          <p:cNvSpPr>
            <a:spLocks noGrp="1"/>
          </p:cNvSpPr>
          <p:nvPr>
            <p:ph type="title"/>
          </p:nvPr>
        </p:nvSpPr>
        <p:spPr/>
        <p:txBody>
          <a:bodyPr/>
          <a:lstStyle>
            <a:lvl1pPr>
              <a:defRPr>
                <a:solidFill>
                  <a:srgbClr val="FFCE01"/>
                </a:solidFill>
              </a:defRPr>
            </a:lvl1pPr>
          </a:lstStyle>
          <a:p>
            <a:r>
              <a:rPr lang="en-US"/>
              <a:t>Click to edit Master title style</a:t>
            </a:r>
          </a:p>
        </p:txBody>
      </p:sp>
      <p:pic>
        <p:nvPicPr>
          <p:cNvPr id="4" name="Picture 3">
            <a:extLst>
              <a:ext uri="{FF2B5EF4-FFF2-40B4-BE49-F238E27FC236}">
                <a16:creationId xmlns:a16="http://schemas.microsoft.com/office/drawing/2014/main" id="{A5C83928-64AD-17D6-C4F5-58F7C9957286}"/>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0" y="6071551"/>
            <a:ext cx="12192000" cy="952500"/>
          </a:xfrm>
          <a:prstGeom prst="rect">
            <a:avLst/>
          </a:prstGeom>
        </p:spPr>
      </p:pic>
      <p:pic>
        <p:nvPicPr>
          <p:cNvPr id="6" name="Picture 5">
            <a:extLst>
              <a:ext uri="{FF2B5EF4-FFF2-40B4-BE49-F238E27FC236}">
                <a16:creationId xmlns:a16="http://schemas.microsoft.com/office/drawing/2014/main" id="{2FF2DD6F-E5D7-9BC2-4792-AEEFFEBB4CE0}"/>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64" y="6092347"/>
            <a:ext cx="12191936" cy="126364"/>
          </a:xfrm>
          <a:prstGeom prst="rect">
            <a:avLst/>
          </a:prstGeom>
        </p:spPr>
      </p:pic>
      <p:sp>
        <p:nvSpPr>
          <p:cNvPr id="3" name="Rectangle 2">
            <a:extLst>
              <a:ext uri="{FF2B5EF4-FFF2-40B4-BE49-F238E27FC236}">
                <a16:creationId xmlns:a16="http://schemas.microsoft.com/office/drawing/2014/main" id="{8320879C-DB7D-184F-F9CE-58911EEA1B37}"/>
              </a:ext>
            </a:extLst>
          </p:cNvPr>
          <p:cNvSpPr/>
          <p:nvPr userDrawn="1"/>
        </p:nvSpPr>
        <p:spPr>
          <a:xfrm>
            <a:off x="9551324" y="6258398"/>
            <a:ext cx="2028305" cy="458286"/>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descr="A blue and white logo&#10;&#10;Description automatically generated">
            <a:extLst>
              <a:ext uri="{FF2B5EF4-FFF2-40B4-BE49-F238E27FC236}">
                <a16:creationId xmlns:a16="http://schemas.microsoft.com/office/drawing/2014/main" id="{FE8652B7-F84E-C06C-EB4D-85B59EB47A3F}"/>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9302740" y="6310029"/>
            <a:ext cx="1508135" cy="428693"/>
          </a:xfrm>
          <a:prstGeom prst="rect">
            <a:avLst/>
          </a:prstGeom>
        </p:spPr>
      </p:pic>
    </p:spTree>
    <p:extLst>
      <p:ext uri="{BB962C8B-B14F-4D97-AF65-F5344CB8AC3E}">
        <p14:creationId xmlns:p14="http://schemas.microsoft.com/office/powerpoint/2010/main" val="5385254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EF1F5AD-5DA4-084D-9768-FED0213CDDE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747B7E33-7953-DFAC-B806-C017839662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4516614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94"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90" r:id="rId15"/>
    <p:sldLayoutId id="2147483691" r:id="rId16"/>
    <p:sldLayoutId id="2147483692" r:id="rId17"/>
  </p:sldLayoutIdLst>
  <p:txStyles>
    <p:titleStyle>
      <a:lvl1pPr algn="l" defTabSz="914400" rtl="0" eaLnBrk="1" latinLnBrk="0" hangingPunct="1">
        <a:lnSpc>
          <a:spcPct val="90000"/>
        </a:lnSpc>
        <a:spcBef>
          <a:spcPct val="0"/>
        </a:spcBef>
        <a:buNone/>
        <a:defRPr sz="4400" b="0" i="0" kern="1200">
          <a:solidFill>
            <a:srgbClr val="0080B1"/>
          </a:solidFill>
          <a:latin typeface="Museo Sans 500" panose="02000000000000000000"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Museo Sans 300" panose="02000000000000000000" pitchFamily="2" charset="77"/>
          <a:ea typeface="+mn-ea"/>
          <a:cs typeface="+mn-cs"/>
        </a:defRPr>
      </a:lvl1pPr>
      <a:lvl2pPr marL="685800" indent="-228600" algn="l" defTabSz="914400" rtl="0" eaLnBrk="1" latinLnBrk="0" hangingPunct="1">
        <a:lnSpc>
          <a:spcPct val="90000"/>
        </a:lnSpc>
        <a:spcBef>
          <a:spcPts val="500"/>
        </a:spcBef>
        <a:buFont typeface="System Font Regular"/>
        <a:buChar char="-"/>
        <a:defRPr sz="2400" b="0" i="0" kern="1200">
          <a:solidFill>
            <a:schemeClr val="tx1"/>
          </a:solidFill>
          <a:latin typeface="Museo Sans 300" panose="02000000000000000000" pitchFamily="2" charset="77"/>
          <a:ea typeface="+mn-ea"/>
          <a:cs typeface="+mn-cs"/>
        </a:defRPr>
      </a:lvl2pPr>
      <a:lvl3pPr marL="1143000" indent="-228600" algn="l" defTabSz="914400" rtl="0" eaLnBrk="1" latinLnBrk="0" hangingPunct="1">
        <a:lnSpc>
          <a:spcPct val="90000"/>
        </a:lnSpc>
        <a:spcBef>
          <a:spcPts val="500"/>
        </a:spcBef>
        <a:buFont typeface="Courier New" panose="02070309020205020404" pitchFamily="49" charset="0"/>
        <a:buChar char="o"/>
        <a:defRPr sz="2000" b="0" i="0" kern="1200">
          <a:solidFill>
            <a:schemeClr val="tx1"/>
          </a:solidFill>
          <a:latin typeface="Museo Sans 300" panose="02000000000000000000" pitchFamily="2" charset="77"/>
          <a:ea typeface="+mn-ea"/>
          <a:cs typeface="+mn-cs"/>
        </a:defRPr>
      </a:lvl3pPr>
      <a:lvl4pPr marL="1600200" indent="-228600" algn="l" defTabSz="914400" rtl="0" eaLnBrk="1" latinLnBrk="0" hangingPunct="1">
        <a:lnSpc>
          <a:spcPct val="90000"/>
        </a:lnSpc>
        <a:spcBef>
          <a:spcPts val="500"/>
        </a:spcBef>
        <a:buFont typeface="Wingdings" pitchFamily="2" charset="2"/>
        <a:buChar char="§"/>
        <a:defRPr sz="1800" b="0" i="0" kern="1200">
          <a:solidFill>
            <a:schemeClr val="tx1"/>
          </a:solidFill>
          <a:latin typeface="Museo Sans 300" panose="02000000000000000000" pitchFamily="2" charset="77"/>
          <a:ea typeface="+mn-ea"/>
          <a:cs typeface="+mn-cs"/>
        </a:defRPr>
      </a:lvl4pPr>
      <a:lvl5pPr marL="2057400" indent="-228600" algn="l" defTabSz="914400" rtl="0" eaLnBrk="1" latinLnBrk="0" hangingPunct="1">
        <a:lnSpc>
          <a:spcPct val="90000"/>
        </a:lnSpc>
        <a:spcBef>
          <a:spcPts val="500"/>
        </a:spcBef>
        <a:buFont typeface="System Font Regular"/>
        <a:buChar char="&gt;"/>
        <a:defRPr sz="1800" b="0" i="0" kern="1200">
          <a:solidFill>
            <a:schemeClr val="tx1"/>
          </a:solidFill>
          <a:latin typeface="Museo Sans 300" panose="02000000000000000000"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svg"/><Relationship Id="rId7" Type="http://schemas.openxmlformats.org/officeDocument/2006/relationships/image" Target="../media/image16.svg"/><Relationship Id="rId2" Type="http://schemas.openxmlformats.org/officeDocument/2006/relationships/image" Target="../media/image11.png"/><Relationship Id="rId1" Type="http://schemas.openxmlformats.org/officeDocument/2006/relationships/slideLayout" Target="../slideLayouts/slideLayout8.xml"/><Relationship Id="rId6" Type="http://schemas.openxmlformats.org/officeDocument/2006/relationships/image" Target="../media/image15.png"/><Relationship Id="rId5" Type="http://schemas.openxmlformats.org/officeDocument/2006/relationships/image" Target="../media/image14.svg"/><Relationship Id="rId4" Type="http://schemas.openxmlformats.org/officeDocument/2006/relationships/image" Target="../media/image13.png"/><Relationship Id="rId9" Type="http://schemas.openxmlformats.org/officeDocument/2006/relationships/image" Target="../media/image18.svg"/></Relationships>
</file>

<file path=ppt/slides/_rels/slide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56C7B4-B3A0-DF47-B03D-BA9FF64602A2}"/>
              </a:ext>
            </a:extLst>
          </p:cNvPr>
          <p:cNvSpPr>
            <a:spLocks noGrp="1"/>
          </p:cNvSpPr>
          <p:nvPr>
            <p:ph type="ctrTitle"/>
          </p:nvPr>
        </p:nvSpPr>
        <p:spPr>
          <a:xfrm>
            <a:off x="647178" y="2335989"/>
            <a:ext cx="9208022" cy="2213961"/>
          </a:xfrm>
        </p:spPr>
        <p:txBody>
          <a:bodyPr>
            <a:noAutofit/>
          </a:bodyPr>
          <a:lstStyle/>
          <a:p>
            <a:r>
              <a:rPr lang="en-US" sz="4800" dirty="0"/>
              <a:t>The Power of a Growth Mindset</a:t>
            </a:r>
            <a:br>
              <a:rPr lang="en-US" sz="4800" dirty="0"/>
            </a:br>
            <a:r>
              <a:rPr lang="en-US" sz="4400" i="1" dirty="0"/>
              <a:t>Navigating Life’s Changes</a:t>
            </a:r>
            <a:endParaRPr lang="en-US" sz="4800" i="1" dirty="0"/>
          </a:p>
        </p:txBody>
      </p:sp>
      <p:sp>
        <p:nvSpPr>
          <p:cNvPr id="4" name="Subtitle 3">
            <a:extLst>
              <a:ext uri="{FF2B5EF4-FFF2-40B4-BE49-F238E27FC236}">
                <a16:creationId xmlns:a16="http://schemas.microsoft.com/office/drawing/2014/main" id="{F7748647-00F6-13A5-0734-232F197371C0}"/>
              </a:ext>
            </a:extLst>
          </p:cNvPr>
          <p:cNvSpPr>
            <a:spLocks noGrp="1"/>
          </p:cNvSpPr>
          <p:nvPr>
            <p:ph type="subTitle" idx="1"/>
          </p:nvPr>
        </p:nvSpPr>
        <p:spPr/>
        <p:txBody>
          <a:bodyPr/>
          <a:lstStyle/>
          <a:p>
            <a:r>
              <a:rPr lang="en-US" dirty="0"/>
              <a:t>July 2026</a:t>
            </a:r>
          </a:p>
        </p:txBody>
      </p:sp>
    </p:spTree>
    <p:extLst>
      <p:ext uri="{BB962C8B-B14F-4D97-AF65-F5344CB8AC3E}">
        <p14:creationId xmlns:p14="http://schemas.microsoft.com/office/powerpoint/2010/main" val="40491273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7A4556D-66C2-5B28-699A-0C4ACE94F696}"/>
              </a:ext>
            </a:extLst>
          </p:cNvPr>
          <p:cNvSpPr>
            <a:spLocks noGrp="1"/>
          </p:cNvSpPr>
          <p:nvPr>
            <p:ph type="title"/>
          </p:nvPr>
        </p:nvSpPr>
        <p:spPr>
          <a:xfrm>
            <a:off x="4831644" y="578908"/>
            <a:ext cx="7032979" cy="948971"/>
          </a:xfrm>
        </p:spPr>
        <p:txBody>
          <a:bodyPr>
            <a:normAutofit/>
          </a:bodyPr>
          <a:lstStyle/>
          <a:p>
            <a:r>
              <a:rPr lang="en-US" sz="4000" dirty="0">
                <a:solidFill>
                  <a:srgbClr val="00467F"/>
                </a:solidFill>
              </a:rPr>
              <a:t>What Is a Growth Mindset?</a:t>
            </a:r>
          </a:p>
        </p:txBody>
      </p:sp>
      <p:sp>
        <p:nvSpPr>
          <p:cNvPr id="6" name="Text Placeholder 5">
            <a:extLst>
              <a:ext uri="{FF2B5EF4-FFF2-40B4-BE49-F238E27FC236}">
                <a16:creationId xmlns:a16="http://schemas.microsoft.com/office/drawing/2014/main" id="{FA5004BC-1BCF-2A79-4371-0FAA98AC4829}"/>
              </a:ext>
            </a:extLst>
          </p:cNvPr>
          <p:cNvSpPr>
            <a:spLocks noGrp="1"/>
          </p:cNvSpPr>
          <p:nvPr>
            <p:ph type="body" sz="half" idx="2"/>
          </p:nvPr>
        </p:nvSpPr>
        <p:spPr>
          <a:xfrm>
            <a:off x="4831643" y="1863374"/>
            <a:ext cx="6795913" cy="3669947"/>
          </a:xfrm>
        </p:spPr>
        <p:txBody>
          <a:bodyPr>
            <a:normAutofit/>
          </a:bodyPr>
          <a:lstStyle/>
          <a:p>
            <a:pPr marL="342900" indent="-342900">
              <a:lnSpc>
                <a:spcPct val="100000"/>
              </a:lnSpc>
              <a:spcBef>
                <a:spcPts val="1200"/>
              </a:spcBef>
              <a:spcAft>
                <a:spcPts val="1200"/>
              </a:spcAft>
              <a:buClr>
                <a:srgbClr val="0080B1"/>
              </a:buClr>
              <a:buFont typeface="Arial" panose="020B0604020202020204" pitchFamily="34" charset="0"/>
              <a:buChar char="•"/>
            </a:pPr>
            <a:r>
              <a:rPr lang="en-US" sz="2400" dirty="0">
                <a:latin typeface="Museo Sans 300" panose="02000000000000000000" pitchFamily="50" charset="0"/>
              </a:rPr>
              <a:t>Belief that abilities and skills can be developed over time</a:t>
            </a:r>
          </a:p>
          <a:p>
            <a:pPr marL="342900" indent="-342900">
              <a:lnSpc>
                <a:spcPct val="100000"/>
              </a:lnSpc>
              <a:spcBef>
                <a:spcPts val="1200"/>
              </a:spcBef>
              <a:spcAft>
                <a:spcPts val="1200"/>
              </a:spcAft>
              <a:buClr>
                <a:srgbClr val="0080B1"/>
              </a:buClr>
              <a:buFont typeface="Arial" panose="020B0604020202020204" pitchFamily="34" charset="0"/>
              <a:buChar char="•"/>
            </a:pPr>
            <a:r>
              <a:rPr lang="en-US" sz="2400" dirty="0">
                <a:latin typeface="Museo Sans 300" panose="02000000000000000000" pitchFamily="50" charset="0"/>
              </a:rPr>
              <a:t>Built through effort, learning, and persistence</a:t>
            </a:r>
          </a:p>
          <a:p>
            <a:pPr marL="342900" indent="-342900">
              <a:lnSpc>
                <a:spcPct val="100000"/>
              </a:lnSpc>
              <a:spcBef>
                <a:spcPts val="1200"/>
              </a:spcBef>
              <a:spcAft>
                <a:spcPts val="1200"/>
              </a:spcAft>
              <a:buClr>
                <a:srgbClr val="0080B1"/>
              </a:buClr>
              <a:buFont typeface="Arial" panose="020B0604020202020204" pitchFamily="34" charset="0"/>
              <a:buChar char="•"/>
            </a:pPr>
            <a:r>
              <a:rPr lang="en-US" sz="2400" dirty="0">
                <a:latin typeface="Museo Sans 300" panose="02000000000000000000" pitchFamily="50" charset="0"/>
              </a:rPr>
              <a:t>Opposite of a fixed mindset (abilities are static)</a:t>
            </a:r>
          </a:p>
        </p:txBody>
      </p:sp>
      <p:sp>
        <p:nvSpPr>
          <p:cNvPr id="7" name="Rectangle 6">
            <a:extLst>
              <a:ext uri="{FF2B5EF4-FFF2-40B4-BE49-F238E27FC236}">
                <a16:creationId xmlns:a16="http://schemas.microsoft.com/office/drawing/2014/main" id="{4CC683C0-D6A4-0F60-A749-5C75FC7488F6}"/>
              </a:ext>
            </a:extLst>
          </p:cNvPr>
          <p:cNvSpPr>
            <a:spLocks noGrp="1" noRot="1" noMove="1" noResize="1" noEditPoints="1" noAdjustHandles="1" noChangeArrowheads="1" noChangeShapeType="1"/>
          </p:cNvSpPr>
          <p:nvPr/>
        </p:nvSpPr>
        <p:spPr>
          <a:xfrm>
            <a:off x="0" y="0"/>
            <a:ext cx="4425244" cy="6107289"/>
          </a:xfrm>
          <a:prstGeom prst="rect">
            <a:avLst/>
          </a:prstGeom>
          <a:solidFill>
            <a:srgbClr val="00467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F8959767-1CEA-0907-B8EB-2861945CACDB}"/>
              </a:ext>
            </a:extLst>
          </p:cNvPr>
          <p:cNvSpPr txBox="1"/>
          <p:nvPr/>
        </p:nvSpPr>
        <p:spPr>
          <a:xfrm>
            <a:off x="406400" y="750711"/>
            <a:ext cx="3409244" cy="523220"/>
          </a:xfrm>
          <a:prstGeom prst="rect">
            <a:avLst/>
          </a:prstGeom>
          <a:noFill/>
        </p:spPr>
        <p:txBody>
          <a:bodyPr wrap="square" rtlCol="0">
            <a:spAutoFit/>
          </a:bodyPr>
          <a:lstStyle/>
          <a:p>
            <a:r>
              <a:rPr lang="en-US" sz="2800" dirty="0">
                <a:solidFill>
                  <a:srgbClr val="FFCE01"/>
                </a:solidFill>
                <a:latin typeface="Museo Sans 700" panose="02000000000000000000" pitchFamily="50" charset="0"/>
              </a:rPr>
              <a:t>How It Shows Up</a:t>
            </a:r>
          </a:p>
        </p:txBody>
      </p:sp>
      <p:sp>
        <p:nvSpPr>
          <p:cNvPr id="10" name="TextBox 9">
            <a:extLst>
              <a:ext uri="{FF2B5EF4-FFF2-40B4-BE49-F238E27FC236}">
                <a16:creationId xmlns:a16="http://schemas.microsoft.com/office/drawing/2014/main" id="{FC8DB799-D811-77B9-A1E6-B133FB65D4FC}"/>
              </a:ext>
            </a:extLst>
          </p:cNvPr>
          <p:cNvSpPr txBox="1"/>
          <p:nvPr/>
        </p:nvSpPr>
        <p:spPr>
          <a:xfrm>
            <a:off x="327377" y="1437442"/>
            <a:ext cx="3894667" cy="4401205"/>
          </a:xfrm>
          <a:prstGeom prst="rect">
            <a:avLst/>
          </a:prstGeom>
          <a:noFill/>
        </p:spPr>
        <p:txBody>
          <a:bodyPr wrap="square">
            <a:spAutoFit/>
          </a:bodyPr>
          <a:lstStyle/>
          <a:p>
            <a:pPr marL="342900" indent="-342900">
              <a:spcBef>
                <a:spcPts val="1200"/>
              </a:spcBef>
              <a:spcAft>
                <a:spcPts val="1200"/>
              </a:spcAft>
              <a:buClr>
                <a:srgbClr val="FFCE01"/>
              </a:buClr>
              <a:buFont typeface="Arial" panose="020B0604020202020204" pitchFamily="34" charset="0"/>
              <a:buChar char="•"/>
            </a:pPr>
            <a:r>
              <a:rPr lang="en-US" sz="2400" dirty="0">
                <a:solidFill>
                  <a:schemeClr val="bg1"/>
                </a:solidFill>
                <a:latin typeface="Museo Sans 300" panose="02000000000000000000" pitchFamily="50" charset="0"/>
              </a:rPr>
              <a:t>Challenges are viewed as opportunities—not obstacles</a:t>
            </a:r>
          </a:p>
          <a:p>
            <a:pPr marL="342900" indent="-342900">
              <a:spcBef>
                <a:spcPts val="1200"/>
              </a:spcBef>
              <a:spcAft>
                <a:spcPts val="1200"/>
              </a:spcAft>
              <a:buClr>
                <a:srgbClr val="FFCE01"/>
              </a:buClr>
              <a:buFont typeface="Arial" panose="020B0604020202020204" pitchFamily="34" charset="0"/>
              <a:buChar char="•"/>
            </a:pPr>
            <a:r>
              <a:rPr lang="en-US" sz="2400" dirty="0">
                <a:solidFill>
                  <a:schemeClr val="bg1"/>
                </a:solidFill>
                <a:latin typeface="Museo Sans 300" panose="02000000000000000000" pitchFamily="50" charset="0"/>
              </a:rPr>
              <a:t>Progress includes discomfort, mistakes, and practice</a:t>
            </a:r>
          </a:p>
          <a:p>
            <a:pPr marL="342900" indent="-342900">
              <a:spcBef>
                <a:spcPts val="1200"/>
              </a:spcBef>
              <a:spcAft>
                <a:spcPts val="1200"/>
              </a:spcAft>
              <a:buClr>
                <a:srgbClr val="FFCE01"/>
              </a:buClr>
              <a:buFont typeface="Arial" panose="020B0604020202020204" pitchFamily="34" charset="0"/>
              <a:buChar char="•"/>
            </a:pPr>
            <a:r>
              <a:rPr lang="en-US" sz="2400" dirty="0">
                <a:solidFill>
                  <a:schemeClr val="bg1"/>
                </a:solidFill>
                <a:latin typeface="Museo Sans 300" panose="02000000000000000000" pitchFamily="50" charset="0"/>
              </a:rPr>
              <a:t>Failure is treated as feedback for improvement—not a setback</a:t>
            </a:r>
          </a:p>
        </p:txBody>
      </p:sp>
    </p:spTree>
    <p:extLst>
      <p:ext uri="{BB962C8B-B14F-4D97-AF65-F5344CB8AC3E}">
        <p14:creationId xmlns:p14="http://schemas.microsoft.com/office/powerpoint/2010/main" val="38132809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33E2A7-A0C1-B969-F4DB-20A671C3E8A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0A96540-B628-E0C3-5C18-B3DCD7F24770}"/>
              </a:ext>
            </a:extLst>
          </p:cNvPr>
          <p:cNvSpPr>
            <a:spLocks noGrp="1"/>
          </p:cNvSpPr>
          <p:nvPr>
            <p:ph type="title"/>
          </p:nvPr>
        </p:nvSpPr>
        <p:spPr>
          <a:xfrm>
            <a:off x="838200" y="214199"/>
            <a:ext cx="10515600" cy="1325563"/>
          </a:xfrm>
        </p:spPr>
        <p:txBody>
          <a:bodyPr>
            <a:normAutofit/>
          </a:bodyPr>
          <a:lstStyle/>
          <a:p>
            <a:r>
              <a:rPr lang="en-US" sz="4000" dirty="0"/>
              <a:t>Why It Matters</a:t>
            </a:r>
          </a:p>
        </p:txBody>
      </p:sp>
      <p:sp>
        <p:nvSpPr>
          <p:cNvPr id="8" name="Rectangle 7">
            <a:extLst>
              <a:ext uri="{FF2B5EF4-FFF2-40B4-BE49-F238E27FC236}">
                <a16:creationId xmlns:a16="http://schemas.microsoft.com/office/drawing/2014/main" id="{F51FFE30-2B88-A3D7-5501-9534A0C0F691}"/>
              </a:ext>
            </a:extLst>
          </p:cNvPr>
          <p:cNvSpPr>
            <a:spLocks/>
          </p:cNvSpPr>
          <p:nvPr/>
        </p:nvSpPr>
        <p:spPr>
          <a:xfrm>
            <a:off x="277642" y="2054758"/>
            <a:ext cx="2702626" cy="3132306"/>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1" name="Group 20">
            <a:extLst>
              <a:ext uri="{FF2B5EF4-FFF2-40B4-BE49-F238E27FC236}">
                <a16:creationId xmlns:a16="http://schemas.microsoft.com/office/drawing/2014/main" id="{37D84CCA-11A8-0B15-3633-A61BD25877FD}"/>
              </a:ext>
            </a:extLst>
          </p:cNvPr>
          <p:cNvGrpSpPr/>
          <p:nvPr/>
        </p:nvGrpSpPr>
        <p:grpSpPr>
          <a:xfrm>
            <a:off x="1224463" y="1686155"/>
            <a:ext cx="756234" cy="867686"/>
            <a:chOff x="1530891" y="1554501"/>
            <a:chExt cx="856034" cy="867686"/>
          </a:xfrm>
        </p:grpSpPr>
        <p:sp>
          <p:nvSpPr>
            <p:cNvPr id="18" name="Oval 17">
              <a:extLst>
                <a:ext uri="{FF2B5EF4-FFF2-40B4-BE49-F238E27FC236}">
                  <a16:creationId xmlns:a16="http://schemas.microsoft.com/office/drawing/2014/main" id="{AAC333C7-A7A7-2E4D-070D-ADB4BC693DEA}"/>
                </a:ext>
              </a:extLst>
            </p:cNvPr>
            <p:cNvSpPr/>
            <p:nvPr/>
          </p:nvSpPr>
          <p:spPr>
            <a:xfrm>
              <a:off x="1530891" y="1554501"/>
              <a:ext cx="856034" cy="867686"/>
            </a:xfrm>
            <a:prstGeom prst="ellipse">
              <a:avLst/>
            </a:prstGeom>
            <a:solidFill>
              <a:srgbClr val="FFCE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Graphic 16" descr="Body builder with solid fill">
              <a:extLst>
                <a:ext uri="{FF2B5EF4-FFF2-40B4-BE49-F238E27FC236}">
                  <a16:creationId xmlns:a16="http://schemas.microsoft.com/office/drawing/2014/main" id="{3C91C27E-4A06-DE9A-C349-F8E2F55DE850}"/>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1628168" y="1676313"/>
              <a:ext cx="671208" cy="592956"/>
            </a:xfrm>
            <a:prstGeom prst="rect">
              <a:avLst/>
            </a:prstGeom>
          </p:spPr>
        </p:pic>
      </p:grpSp>
      <p:sp>
        <p:nvSpPr>
          <p:cNvPr id="19" name="TextBox 18">
            <a:extLst>
              <a:ext uri="{FF2B5EF4-FFF2-40B4-BE49-F238E27FC236}">
                <a16:creationId xmlns:a16="http://schemas.microsoft.com/office/drawing/2014/main" id="{54E1A317-B49E-EA6C-5730-709D7EBA1678}"/>
              </a:ext>
            </a:extLst>
          </p:cNvPr>
          <p:cNvSpPr txBox="1"/>
          <p:nvPr/>
        </p:nvSpPr>
        <p:spPr>
          <a:xfrm>
            <a:off x="236929" y="2725966"/>
            <a:ext cx="2731303" cy="369332"/>
          </a:xfrm>
          <a:prstGeom prst="rect">
            <a:avLst/>
          </a:prstGeom>
          <a:noFill/>
        </p:spPr>
        <p:txBody>
          <a:bodyPr wrap="square" rtlCol="0">
            <a:spAutoFit/>
          </a:bodyPr>
          <a:lstStyle/>
          <a:p>
            <a:pPr algn="ctr"/>
            <a:r>
              <a:rPr lang="en-US" dirty="0">
                <a:latin typeface="Museo Sans 700" panose="02000000000000000000" pitchFamily="50" charset="0"/>
              </a:rPr>
              <a:t>Builds resilience</a:t>
            </a:r>
          </a:p>
        </p:txBody>
      </p:sp>
      <p:sp>
        <p:nvSpPr>
          <p:cNvPr id="20" name="TextBox 19">
            <a:extLst>
              <a:ext uri="{FF2B5EF4-FFF2-40B4-BE49-F238E27FC236}">
                <a16:creationId xmlns:a16="http://schemas.microsoft.com/office/drawing/2014/main" id="{F14D8099-E241-9671-3501-65A90C3DC7E9}"/>
              </a:ext>
            </a:extLst>
          </p:cNvPr>
          <p:cNvSpPr txBox="1"/>
          <p:nvPr/>
        </p:nvSpPr>
        <p:spPr>
          <a:xfrm>
            <a:off x="363188" y="3351900"/>
            <a:ext cx="2572515" cy="830997"/>
          </a:xfrm>
          <a:prstGeom prst="rect">
            <a:avLst/>
          </a:prstGeom>
          <a:noFill/>
        </p:spPr>
        <p:txBody>
          <a:bodyPr wrap="square" rtlCol="0">
            <a:spAutoFit/>
          </a:bodyPr>
          <a:lstStyle/>
          <a:p>
            <a:pPr>
              <a:spcBef>
                <a:spcPts val="600"/>
              </a:spcBef>
              <a:spcAft>
                <a:spcPts val="600"/>
              </a:spcAft>
            </a:pPr>
            <a:r>
              <a:rPr lang="en-US" sz="1600" dirty="0">
                <a:latin typeface="Museo Sans 300" panose="02000000000000000000" pitchFamily="50" charset="0"/>
              </a:rPr>
              <a:t>Encourages individuals to persist through challenges and setbacks.</a:t>
            </a:r>
          </a:p>
        </p:txBody>
      </p:sp>
      <p:sp>
        <p:nvSpPr>
          <p:cNvPr id="2" name="Rectangle 1">
            <a:extLst>
              <a:ext uri="{FF2B5EF4-FFF2-40B4-BE49-F238E27FC236}">
                <a16:creationId xmlns:a16="http://schemas.microsoft.com/office/drawing/2014/main" id="{F662AD56-04E5-FF25-5202-E3E90CFDBE0E}"/>
              </a:ext>
            </a:extLst>
          </p:cNvPr>
          <p:cNvSpPr>
            <a:spLocks/>
          </p:cNvSpPr>
          <p:nvPr/>
        </p:nvSpPr>
        <p:spPr>
          <a:xfrm>
            <a:off x="3321528" y="2054758"/>
            <a:ext cx="2702626" cy="3132306"/>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 name="Group 2">
            <a:extLst>
              <a:ext uri="{FF2B5EF4-FFF2-40B4-BE49-F238E27FC236}">
                <a16:creationId xmlns:a16="http://schemas.microsoft.com/office/drawing/2014/main" id="{C718871D-1DB0-C6F0-A798-CA1582BEA8CB}"/>
              </a:ext>
            </a:extLst>
          </p:cNvPr>
          <p:cNvGrpSpPr/>
          <p:nvPr/>
        </p:nvGrpSpPr>
        <p:grpSpPr>
          <a:xfrm>
            <a:off x="4345834" y="1686155"/>
            <a:ext cx="756234" cy="867686"/>
            <a:chOff x="1530891" y="1554501"/>
            <a:chExt cx="856034" cy="867686"/>
          </a:xfrm>
        </p:grpSpPr>
        <p:sp>
          <p:nvSpPr>
            <p:cNvPr id="5" name="Oval 4">
              <a:extLst>
                <a:ext uri="{FF2B5EF4-FFF2-40B4-BE49-F238E27FC236}">
                  <a16:creationId xmlns:a16="http://schemas.microsoft.com/office/drawing/2014/main" id="{06085F6E-EF0D-EF88-98C5-9B80FF7BB679}"/>
                </a:ext>
              </a:extLst>
            </p:cNvPr>
            <p:cNvSpPr/>
            <p:nvPr/>
          </p:nvSpPr>
          <p:spPr>
            <a:xfrm>
              <a:off x="1530891" y="1554501"/>
              <a:ext cx="856034" cy="867686"/>
            </a:xfrm>
            <a:prstGeom prst="ellipse">
              <a:avLst/>
            </a:prstGeom>
            <a:solidFill>
              <a:srgbClr val="FFCE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Graphic 5" descr="Idea with solid fill">
              <a:extLst>
                <a:ext uri="{FF2B5EF4-FFF2-40B4-BE49-F238E27FC236}">
                  <a16:creationId xmlns:a16="http://schemas.microsoft.com/office/drawing/2014/main" id="{9ED22D07-A0C9-E2BD-9791-739E671963E2}"/>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1628168" y="1676313"/>
              <a:ext cx="671208" cy="592956"/>
            </a:xfrm>
            <a:prstGeom prst="rect">
              <a:avLst/>
            </a:prstGeom>
          </p:spPr>
        </p:pic>
      </p:grpSp>
      <p:sp>
        <p:nvSpPr>
          <p:cNvPr id="7" name="TextBox 6">
            <a:extLst>
              <a:ext uri="{FF2B5EF4-FFF2-40B4-BE49-F238E27FC236}">
                <a16:creationId xmlns:a16="http://schemas.microsoft.com/office/drawing/2014/main" id="{D0CD6F72-8A51-8980-35DD-C65A7249908B}"/>
              </a:ext>
            </a:extLst>
          </p:cNvPr>
          <p:cNvSpPr txBox="1"/>
          <p:nvPr/>
        </p:nvSpPr>
        <p:spPr>
          <a:xfrm>
            <a:off x="3423749" y="2628444"/>
            <a:ext cx="2498183" cy="646331"/>
          </a:xfrm>
          <a:prstGeom prst="rect">
            <a:avLst/>
          </a:prstGeom>
          <a:noFill/>
        </p:spPr>
        <p:txBody>
          <a:bodyPr wrap="square" rtlCol="0">
            <a:spAutoFit/>
          </a:bodyPr>
          <a:lstStyle/>
          <a:p>
            <a:pPr algn="ctr"/>
            <a:r>
              <a:rPr lang="en-US" dirty="0">
                <a:latin typeface="Museo Sans 700" panose="02000000000000000000" pitchFamily="50" charset="0"/>
              </a:rPr>
              <a:t>Enhances learning and performance</a:t>
            </a:r>
            <a:endParaRPr lang="en-US" sz="1600" dirty="0">
              <a:latin typeface="Museo Sans 700" panose="02000000000000000000" pitchFamily="50" charset="0"/>
            </a:endParaRPr>
          </a:p>
        </p:txBody>
      </p:sp>
      <p:sp>
        <p:nvSpPr>
          <p:cNvPr id="9" name="TextBox 8">
            <a:extLst>
              <a:ext uri="{FF2B5EF4-FFF2-40B4-BE49-F238E27FC236}">
                <a16:creationId xmlns:a16="http://schemas.microsoft.com/office/drawing/2014/main" id="{D55673F8-4FAE-8510-5787-32341D187251}"/>
              </a:ext>
            </a:extLst>
          </p:cNvPr>
          <p:cNvSpPr txBox="1"/>
          <p:nvPr/>
        </p:nvSpPr>
        <p:spPr>
          <a:xfrm>
            <a:off x="3423749" y="3426178"/>
            <a:ext cx="2600405" cy="830997"/>
          </a:xfrm>
          <a:prstGeom prst="rect">
            <a:avLst/>
          </a:prstGeom>
          <a:noFill/>
        </p:spPr>
        <p:txBody>
          <a:bodyPr wrap="square" rtlCol="0">
            <a:spAutoFit/>
          </a:bodyPr>
          <a:lstStyle/>
          <a:p>
            <a:pPr>
              <a:spcBef>
                <a:spcPts val="600"/>
              </a:spcBef>
              <a:spcAft>
                <a:spcPts val="600"/>
              </a:spcAft>
            </a:pPr>
            <a:r>
              <a:rPr lang="en-US" sz="1600" dirty="0">
                <a:latin typeface="Museo Sans 300" panose="02000000000000000000" pitchFamily="50" charset="0"/>
              </a:rPr>
              <a:t>Promotes openness to feedback, new strategies, and skill development.</a:t>
            </a:r>
          </a:p>
        </p:txBody>
      </p:sp>
      <p:sp>
        <p:nvSpPr>
          <p:cNvPr id="10" name="Rectangle 9">
            <a:extLst>
              <a:ext uri="{FF2B5EF4-FFF2-40B4-BE49-F238E27FC236}">
                <a16:creationId xmlns:a16="http://schemas.microsoft.com/office/drawing/2014/main" id="{FF5F45D5-B14D-1BEE-C874-47CFDC783108}"/>
              </a:ext>
            </a:extLst>
          </p:cNvPr>
          <p:cNvSpPr>
            <a:spLocks/>
          </p:cNvSpPr>
          <p:nvPr/>
        </p:nvSpPr>
        <p:spPr>
          <a:xfrm>
            <a:off x="6365414" y="2054758"/>
            <a:ext cx="2702626" cy="3132306"/>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 name="Group 10">
            <a:extLst>
              <a:ext uri="{FF2B5EF4-FFF2-40B4-BE49-F238E27FC236}">
                <a16:creationId xmlns:a16="http://schemas.microsoft.com/office/drawing/2014/main" id="{02403158-3E3B-7F85-C505-2AD4E55CE163}"/>
              </a:ext>
            </a:extLst>
          </p:cNvPr>
          <p:cNvGrpSpPr/>
          <p:nvPr/>
        </p:nvGrpSpPr>
        <p:grpSpPr>
          <a:xfrm>
            <a:off x="7338610" y="1686155"/>
            <a:ext cx="756234" cy="867686"/>
            <a:chOff x="1530891" y="1554501"/>
            <a:chExt cx="856034" cy="867686"/>
          </a:xfrm>
        </p:grpSpPr>
        <p:sp>
          <p:nvSpPr>
            <p:cNvPr id="14" name="Oval 13">
              <a:extLst>
                <a:ext uri="{FF2B5EF4-FFF2-40B4-BE49-F238E27FC236}">
                  <a16:creationId xmlns:a16="http://schemas.microsoft.com/office/drawing/2014/main" id="{F3A8FC39-B63F-E9D9-8026-59E011EAB4A5}"/>
                </a:ext>
              </a:extLst>
            </p:cNvPr>
            <p:cNvSpPr/>
            <p:nvPr/>
          </p:nvSpPr>
          <p:spPr>
            <a:xfrm>
              <a:off x="1530891" y="1554501"/>
              <a:ext cx="856034" cy="867686"/>
            </a:xfrm>
            <a:prstGeom prst="ellipse">
              <a:avLst/>
            </a:prstGeom>
            <a:solidFill>
              <a:srgbClr val="FFCE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Graphic 15" descr="Aspiration with solid fill">
              <a:extLst>
                <a:ext uri="{FF2B5EF4-FFF2-40B4-BE49-F238E27FC236}">
                  <a16:creationId xmlns:a16="http://schemas.microsoft.com/office/drawing/2014/main" id="{19BADF20-A97E-8E43-7164-903893502A6C}"/>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1628168" y="1676313"/>
              <a:ext cx="671208" cy="592956"/>
            </a:xfrm>
            <a:prstGeom prst="rect">
              <a:avLst/>
            </a:prstGeom>
          </p:spPr>
        </p:pic>
      </p:grpSp>
      <p:sp>
        <p:nvSpPr>
          <p:cNvPr id="37" name="TextBox 36">
            <a:extLst>
              <a:ext uri="{FF2B5EF4-FFF2-40B4-BE49-F238E27FC236}">
                <a16:creationId xmlns:a16="http://schemas.microsoft.com/office/drawing/2014/main" id="{CC1F7685-D57F-93B5-F107-1DB6A9D03374}"/>
              </a:ext>
            </a:extLst>
          </p:cNvPr>
          <p:cNvSpPr txBox="1"/>
          <p:nvPr/>
        </p:nvSpPr>
        <p:spPr>
          <a:xfrm>
            <a:off x="6365414" y="2696784"/>
            <a:ext cx="2702626" cy="646331"/>
          </a:xfrm>
          <a:prstGeom prst="rect">
            <a:avLst/>
          </a:prstGeom>
          <a:noFill/>
        </p:spPr>
        <p:txBody>
          <a:bodyPr wrap="square" rtlCol="0">
            <a:spAutoFit/>
          </a:bodyPr>
          <a:lstStyle/>
          <a:p>
            <a:pPr algn="ctr"/>
            <a:r>
              <a:rPr lang="en-US" dirty="0">
                <a:latin typeface="Museo Sans 700" panose="02000000000000000000" pitchFamily="50" charset="0"/>
              </a:rPr>
              <a:t>Strengthens confidence</a:t>
            </a:r>
          </a:p>
        </p:txBody>
      </p:sp>
      <p:sp>
        <p:nvSpPr>
          <p:cNvPr id="38" name="TextBox 37">
            <a:extLst>
              <a:ext uri="{FF2B5EF4-FFF2-40B4-BE49-F238E27FC236}">
                <a16:creationId xmlns:a16="http://schemas.microsoft.com/office/drawing/2014/main" id="{C4F6FDF3-B830-1E97-3A6F-F4048D6D687C}"/>
              </a:ext>
            </a:extLst>
          </p:cNvPr>
          <p:cNvSpPr txBox="1"/>
          <p:nvPr/>
        </p:nvSpPr>
        <p:spPr>
          <a:xfrm>
            <a:off x="6513689" y="3426178"/>
            <a:ext cx="2512235" cy="1077218"/>
          </a:xfrm>
          <a:prstGeom prst="rect">
            <a:avLst/>
          </a:prstGeom>
          <a:noFill/>
        </p:spPr>
        <p:txBody>
          <a:bodyPr wrap="square" rtlCol="0">
            <a:spAutoFit/>
          </a:bodyPr>
          <a:lstStyle/>
          <a:p>
            <a:pPr>
              <a:spcBef>
                <a:spcPts val="600"/>
              </a:spcBef>
              <a:spcAft>
                <a:spcPts val="600"/>
              </a:spcAft>
            </a:pPr>
            <a:r>
              <a:rPr lang="en-US" sz="1600">
                <a:latin typeface="Museo Sans 300" panose="02000000000000000000" pitchFamily="50" charset="0"/>
              </a:rPr>
              <a:t>Confidence grows through visible progress and skill mastery over time.</a:t>
            </a:r>
            <a:endParaRPr lang="en-US" sz="1600" dirty="0">
              <a:latin typeface="Museo Sans 300" panose="02000000000000000000" pitchFamily="50" charset="0"/>
            </a:endParaRPr>
          </a:p>
        </p:txBody>
      </p:sp>
      <p:sp>
        <p:nvSpPr>
          <p:cNvPr id="12" name="Rectangle 11">
            <a:extLst>
              <a:ext uri="{FF2B5EF4-FFF2-40B4-BE49-F238E27FC236}">
                <a16:creationId xmlns:a16="http://schemas.microsoft.com/office/drawing/2014/main" id="{C980D94F-7234-1162-4002-B66482B65117}"/>
              </a:ext>
            </a:extLst>
          </p:cNvPr>
          <p:cNvSpPr>
            <a:spLocks/>
          </p:cNvSpPr>
          <p:nvPr/>
        </p:nvSpPr>
        <p:spPr>
          <a:xfrm>
            <a:off x="9312911" y="2039539"/>
            <a:ext cx="2702626" cy="3132306"/>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3" name="Group 12">
            <a:extLst>
              <a:ext uri="{FF2B5EF4-FFF2-40B4-BE49-F238E27FC236}">
                <a16:creationId xmlns:a16="http://schemas.microsoft.com/office/drawing/2014/main" id="{FAB87EDC-A8F9-6A35-18EC-48668FCA11F9}"/>
              </a:ext>
            </a:extLst>
          </p:cNvPr>
          <p:cNvGrpSpPr/>
          <p:nvPr/>
        </p:nvGrpSpPr>
        <p:grpSpPr>
          <a:xfrm>
            <a:off x="10282331" y="1670602"/>
            <a:ext cx="756234" cy="867686"/>
            <a:chOff x="1530891" y="1554501"/>
            <a:chExt cx="856034" cy="867686"/>
          </a:xfrm>
        </p:grpSpPr>
        <p:sp>
          <p:nvSpPr>
            <p:cNvPr id="15" name="Oval 14">
              <a:extLst>
                <a:ext uri="{FF2B5EF4-FFF2-40B4-BE49-F238E27FC236}">
                  <a16:creationId xmlns:a16="http://schemas.microsoft.com/office/drawing/2014/main" id="{EF189A35-CF76-B04D-8DFA-3720A1453EE2}"/>
                </a:ext>
              </a:extLst>
            </p:cNvPr>
            <p:cNvSpPr/>
            <p:nvPr/>
          </p:nvSpPr>
          <p:spPr>
            <a:xfrm>
              <a:off x="1530891" y="1554501"/>
              <a:ext cx="856034" cy="867686"/>
            </a:xfrm>
            <a:prstGeom prst="ellipse">
              <a:avLst/>
            </a:prstGeom>
            <a:solidFill>
              <a:srgbClr val="FFCE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2" name="Graphic 21" descr="Plant with solid fill">
              <a:extLst>
                <a:ext uri="{FF2B5EF4-FFF2-40B4-BE49-F238E27FC236}">
                  <a16:creationId xmlns:a16="http://schemas.microsoft.com/office/drawing/2014/main" id="{30AB8438-6274-E811-B9AC-6029D0F931D2}"/>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1628168" y="1676313"/>
              <a:ext cx="671208" cy="592956"/>
            </a:xfrm>
            <a:prstGeom prst="rect">
              <a:avLst/>
            </a:prstGeom>
          </p:spPr>
        </p:pic>
      </p:grpSp>
      <p:sp>
        <p:nvSpPr>
          <p:cNvPr id="23" name="TextBox 22">
            <a:extLst>
              <a:ext uri="{FF2B5EF4-FFF2-40B4-BE49-F238E27FC236}">
                <a16:creationId xmlns:a16="http://schemas.microsoft.com/office/drawing/2014/main" id="{9C1479D2-2E7E-F466-F9EB-CC22A8E926A8}"/>
              </a:ext>
            </a:extLst>
          </p:cNvPr>
          <p:cNvSpPr txBox="1"/>
          <p:nvPr/>
        </p:nvSpPr>
        <p:spPr>
          <a:xfrm>
            <a:off x="9312911" y="2681565"/>
            <a:ext cx="2702626" cy="646331"/>
          </a:xfrm>
          <a:prstGeom prst="rect">
            <a:avLst/>
          </a:prstGeom>
          <a:noFill/>
        </p:spPr>
        <p:txBody>
          <a:bodyPr wrap="square" rtlCol="0">
            <a:spAutoFit/>
          </a:bodyPr>
          <a:lstStyle/>
          <a:p>
            <a:pPr algn="ctr"/>
            <a:r>
              <a:rPr lang="en-US" dirty="0">
                <a:latin typeface="Museo Sans 700" panose="02000000000000000000" pitchFamily="50" charset="0"/>
              </a:rPr>
              <a:t>Encourages continuous growth</a:t>
            </a:r>
          </a:p>
        </p:txBody>
      </p:sp>
      <p:sp>
        <p:nvSpPr>
          <p:cNvPr id="24" name="TextBox 23">
            <a:extLst>
              <a:ext uri="{FF2B5EF4-FFF2-40B4-BE49-F238E27FC236}">
                <a16:creationId xmlns:a16="http://schemas.microsoft.com/office/drawing/2014/main" id="{38DA8CDB-6B6F-8DD5-9E26-4EF04F03E265}"/>
              </a:ext>
            </a:extLst>
          </p:cNvPr>
          <p:cNvSpPr txBox="1"/>
          <p:nvPr/>
        </p:nvSpPr>
        <p:spPr>
          <a:xfrm>
            <a:off x="9409301" y="3476484"/>
            <a:ext cx="2505058" cy="1077218"/>
          </a:xfrm>
          <a:prstGeom prst="rect">
            <a:avLst/>
          </a:prstGeom>
          <a:noFill/>
        </p:spPr>
        <p:txBody>
          <a:bodyPr wrap="square" rtlCol="0">
            <a:spAutoFit/>
          </a:bodyPr>
          <a:lstStyle/>
          <a:p>
            <a:pPr>
              <a:spcBef>
                <a:spcPts val="600"/>
              </a:spcBef>
              <a:spcAft>
                <a:spcPts val="600"/>
              </a:spcAft>
            </a:pPr>
            <a:r>
              <a:rPr lang="en-US" sz="1600" dirty="0">
                <a:latin typeface="Museo Sans 300" panose="02000000000000000000" pitchFamily="50" charset="0"/>
              </a:rPr>
              <a:t>Fosters curiosity and a willingness to keep learning in a changing environment.</a:t>
            </a:r>
            <a:endParaRPr lang="en-US" sz="1400" dirty="0">
              <a:latin typeface="Museo Sans 300" panose="02000000000000000000" pitchFamily="50" charset="0"/>
            </a:endParaRPr>
          </a:p>
        </p:txBody>
      </p:sp>
    </p:spTree>
    <p:extLst>
      <p:ext uri="{BB962C8B-B14F-4D97-AF65-F5344CB8AC3E}">
        <p14:creationId xmlns:p14="http://schemas.microsoft.com/office/powerpoint/2010/main" val="11593108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49F67F-F3B3-F8C0-DA8B-ACA95D1E2CD0}"/>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92F18D38-88F8-A6D9-AC88-7E6BE6EC23A2}"/>
              </a:ext>
            </a:extLst>
          </p:cNvPr>
          <p:cNvSpPr>
            <a:spLocks noGrp="1"/>
          </p:cNvSpPr>
          <p:nvPr>
            <p:ph type="title"/>
          </p:nvPr>
        </p:nvSpPr>
        <p:spPr>
          <a:xfrm>
            <a:off x="5023554" y="657930"/>
            <a:ext cx="6841069" cy="948971"/>
          </a:xfrm>
        </p:spPr>
        <p:txBody>
          <a:bodyPr>
            <a:normAutofit/>
          </a:bodyPr>
          <a:lstStyle/>
          <a:p>
            <a:r>
              <a:rPr lang="en-US" sz="4000" dirty="0">
                <a:solidFill>
                  <a:srgbClr val="00467F"/>
                </a:solidFill>
              </a:rPr>
              <a:t>Putting It Into Practice</a:t>
            </a:r>
          </a:p>
        </p:txBody>
      </p:sp>
      <p:sp>
        <p:nvSpPr>
          <p:cNvPr id="6" name="Text Placeholder 5">
            <a:extLst>
              <a:ext uri="{FF2B5EF4-FFF2-40B4-BE49-F238E27FC236}">
                <a16:creationId xmlns:a16="http://schemas.microsoft.com/office/drawing/2014/main" id="{45E588F3-783A-B9E0-F247-9D86D0FD9092}"/>
              </a:ext>
            </a:extLst>
          </p:cNvPr>
          <p:cNvSpPr>
            <a:spLocks noGrp="1"/>
          </p:cNvSpPr>
          <p:nvPr>
            <p:ph type="body" sz="half" idx="2"/>
          </p:nvPr>
        </p:nvSpPr>
        <p:spPr>
          <a:xfrm>
            <a:off x="5023554" y="1863374"/>
            <a:ext cx="7168445" cy="3669947"/>
          </a:xfrm>
        </p:spPr>
        <p:txBody>
          <a:bodyPr>
            <a:normAutofit/>
          </a:bodyPr>
          <a:lstStyle/>
          <a:p>
            <a:pPr>
              <a:spcAft>
                <a:spcPts val="1200"/>
              </a:spcAft>
            </a:pPr>
            <a:r>
              <a:rPr lang="en-US" sz="2400" dirty="0">
                <a:latin typeface="Museo Sans 300" panose="02000000000000000000" pitchFamily="50" charset="0"/>
              </a:rPr>
              <a:t>Small mindset shifts can make a big impact:</a:t>
            </a:r>
          </a:p>
          <a:p>
            <a:pPr marL="342900" indent="-342900">
              <a:spcAft>
                <a:spcPts val="1200"/>
              </a:spcAft>
              <a:buClr>
                <a:srgbClr val="0080B1"/>
              </a:buClr>
              <a:buFont typeface="Arial" panose="020B0604020202020204" pitchFamily="34" charset="0"/>
              <a:buChar char="•"/>
            </a:pPr>
            <a:r>
              <a:rPr lang="en-US" sz="2400" dirty="0">
                <a:latin typeface="Museo Sans 300" panose="02000000000000000000" pitchFamily="50" charset="0"/>
              </a:rPr>
              <a:t>Reframe “I can’t” → “I can’t yet.”</a:t>
            </a:r>
          </a:p>
          <a:p>
            <a:pPr marL="342900" indent="-342900">
              <a:spcAft>
                <a:spcPts val="1200"/>
              </a:spcAft>
              <a:buClr>
                <a:srgbClr val="0080B1"/>
              </a:buClr>
              <a:buFont typeface="Arial" panose="020B0604020202020204" pitchFamily="34" charset="0"/>
              <a:buChar char="•"/>
            </a:pPr>
            <a:r>
              <a:rPr lang="en-US" sz="2400" dirty="0">
                <a:latin typeface="Museo Sans 300" panose="02000000000000000000" pitchFamily="50" charset="0"/>
              </a:rPr>
              <a:t>View challenges as opportunities</a:t>
            </a:r>
          </a:p>
          <a:p>
            <a:pPr marL="342900" indent="-342900">
              <a:spcAft>
                <a:spcPts val="1200"/>
              </a:spcAft>
              <a:buClr>
                <a:srgbClr val="0080B1"/>
              </a:buClr>
              <a:buFont typeface="Arial" panose="020B0604020202020204" pitchFamily="34" charset="0"/>
              <a:buChar char="•"/>
            </a:pPr>
            <a:r>
              <a:rPr lang="en-US" sz="2400" dirty="0">
                <a:latin typeface="Museo Sans 300" panose="02000000000000000000" pitchFamily="50" charset="0"/>
              </a:rPr>
              <a:t>Learn from feedback instead of avoiding it</a:t>
            </a:r>
          </a:p>
          <a:p>
            <a:pPr marL="342900" indent="-342900">
              <a:spcAft>
                <a:spcPts val="1200"/>
              </a:spcAft>
              <a:buClr>
                <a:srgbClr val="0080B1"/>
              </a:buClr>
              <a:buFont typeface="Arial" panose="020B0604020202020204" pitchFamily="34" charset="0"/>
              <a:buChar char="•"/>
            </a:pPr>
            <a:r>
              <a:rPr lang="en-US" sz="2400" dirty="0">
                <a:latin typeface="Museo Sans 300" panose="02000000000000000000" pitchFamily="50" charset="0"/>
              </a:rPr>
              <a:t>Celebrate effort, not just outcomes</a:t>
            </a:r>
          </a:p>
        </p:txBody>
      </p:sp>
      <p:pic>
        <p:nvPicPr>
          <p:cNvPr id="2" name="Picture Placeholder 5">
            <a:extLst>
              <a:ext uri="{FF2B5EF4-FFF2-40B4-BE49-F238E27FC236}">
                <a16:creationId xmlns:a16="http://schemas.microsoft.com/office/drawing/2014/main" id="{B5E9162C-C39F-DF64-91FB-81E097F8A4F8}"/>
              </a:ext>
            </a:extLst>
          </p:cNvPr>
          <p:cNvPicPr>
            <a:picLocks noGrp="1" noChangeAspect="1"/>
          </p:cNvPicPr>
          <p:nvPr>
            <p:ph type="pic" idx="1"/>
          </p:nvPr>
        </p:nvPicPr>
        <p:blipFill>
          <a:blip r:embed="rId3" cstate="email">
            <a:extLst>
              <a:ext uri="{28A0092B-C50C-407E-A947-70E740481C1C}">
                <a14:useLocalDpi xmlns:a14="http://schemas.microsoft.com/office/drawing/2010/main"/>
              </a:ext>
            </a:extLst>
          </a:blip>
          <a:srcRect l="26761" r="22543"/>
          <a:stretch>
            <a:fillRect/>
          </a:stretch>
        </p:blipFill>
        <p:spPr>
          <a:xfrm>
            <a:off x="0" y="0"/>
            <a:ext cx="4628444" cy="6086475"/>
          </a:xfrm>
        </p:spPr>
      </p:pic>
    </p:spTree>
    <p:extLst>
      <p:ext uri="{BB962C8B-B14F-4D97-AF65-F5344CB8AC3E}">
        <p14:creationId xmlns:p14="http://schemas.microsoft.com/office/powerpoint/2010/main" val="27809992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ADD26AD-5E13-838E-5261-4E57C906EA1A}"/>
              </a:ext>
            </a:extLst>
          </p:cNvPr>
          <p:cNvSpPr>
            <a:spLocks noGrp="1"/>
          </p:cNvSpPr>
          <p:nvPr>
            <p:ph type="title"/>
          </p:nvPr>
        </p:nvSpPr>
        <p:spPr>
          <a:xfrm>
            <a:off x="839788" y="457200"/>
            <a:ext cx="5357812" cy="942622"/>
          </a:xfrm>
        </p:spPr>
        <p:txBody>
          <a:bodyPr>
            <a:normAutofit/>
          </a:bodyPr>
          <a:lstStyle/>
          <a:p>
            <a:r>
              <a:rPr lang="en-US" sz="4000" dirty="0"/>
              <a:t>Real Life Example</a:t>
            </a:r>
          </a:p>
        </p:txBody>
      </p:sp>
      <p:pic>
        <p:nvPicPr>
          <p:cNvPr id="9" name="Picture Placeholder 8">
            <a:extLst>
              <a:ext uri="{FF2B5EF4-FFF2-40B4-BE49-F238E27FC236}">
                <a16:creationId xmlns:a16="http://schemas.microsoft.com/office/drawing/2014/main" id="{24F30D49-A048-4FAD-250C-90FD2C9BEBEE}"/>
              </a:ext>
            </a:extLst>
          </p:cNvPr>
          <p:cNvPicPr>
            <a:picLocks noGrp="1" noChangeAspect="1"/>
          </p:cNvPicPr>
          <p:nvPr>
            <p:ph type="pic" idx="1"/>
          </p:nvPr>
        </p:nvPicPr>
        <p:blipFill>
          <a:blip r:embed="rId2" cstate="email">
            <a:extLst>
              <a:ext uri="{28A0092B-C50C-407E-A947-70E740481C1C}">
                <a14:useLocalDpi xmlns:a14="http://schemas.microsoft.com/office/drawing/2010/main"/>
              </a:ext>
            </a:extLst>
          </a:blip>
          <a:srcRect t="14072" b="14072"/>
          <a:stretch>
            <a:fillRect/>
          </a:stretch>
        </p:blipFill>
        <p:spPr>
          <a:xfrm>
            <a:off x="6572250" y="0"/>
            <a:ext cx="5619750" cy="6051550"/>
          </a:xfrm>
          <a:prstGeom prst="rect">
            <a:avLst/>
          </a:prstGeom>
          <a:solidFill>
            <a:prstClr val="white"/>
          </a:solidFill>
        </p:spPr>
      </p:pic>
      <p:sp>
        <p:nvSpPr>
          <p:cNvPr id="7" name="Text Placeholder 6">
            <a:extLst>
              <a:ext uri="{FF2B5EF4-FFF2-40B4-BE49-F238E27FC236}">
                <a16:creationId xmlns:a16="http://schemas.microsoft.com/office/drawing/2014/main" id="{CB671820-C04A-551A-F410-F8139D7CFD3A}"/>
              </a:ext>
            </a:extLst>
          </p:cNvPr>
          <p:cNvSpPr>
            <a:spLocks noGrp="1"/>
          </p:cNvSpPr>
          <p:nvPr>
            <p:ph type="body" sz="half" idx="2"/>
          </p:nvPr>
        </p:nvSpPr>
        <p:spPr>
          <a:xfrm>
            <a:off x="839788" y="1648179"/>
            <a:ext cx="5357812" cy="4220810"/>
          </a:xfrm>
        </p:spPr>
        <p:txBody>
          <a:bodyPr>
            <a:normAutofit/>
          </a:bodyPr>
          <a:lstStyle/>
          <a:p>
            <a:r>
              <a:rPr lang="en-US" sz="2200" dirty="0"/>
              <a:t>Maya wants to improve her public speaking but initially feels nervous and struggles with presentations. Instead of thinking she’s not good at it, she shifts her mindset to believe she can improve with practice. She seeks feedback, studies skilled speakers, and continues practicing—even when progress feels slow. </a:t>
            </a:r>
          </a:p>
          <a:p>
            <a:r>
              <a:rPr lang="en-US" sz="2200" dirty="0"/>
              <a:t>Over time, her confidence grows, and she develops the skills to successfully lead presentations for her team.</a:t>
            </a:r>
          </a:p>
        </p:txBody>
      </p:sp>
    </p:spTree>
    <p:extLst>
      <p:ext uri="{BB962C8B-B14F-4D97-AF65-F5344CB8AC3E}">
        <p14:creationId xmlns:p14="http://schemas.microsoft.com/office/powerpoint/2010/main" val="27990103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A7FD02-080B-10D3-59D9-56F320D0794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FDC3C9D-7173-E8FE-5D69-2CB28F9E30EE}"/>
              </a:ext>
            </a:extLst>
          </p:cNvPr>
          <p:cNvSpPr>
            <a:spLocks noGrp="1"/>
          </p:cNvSpPr>
          <p:nvPr>
            <p:ph type="title"/>
          </p:nvPr>
        </p:nvSpPr>
        <p:spPr>
          <a:xfrm>
            <a:off x="5192889" y="507382"/>
            <a:ext cx="7035093" cy="985838"/>
          </a:xfrm>
        </p:spPr>
        <p:txBody>
          <a:bodyPr>
            <a:normAutofit/>
          </a:bodyPr>
          <a:lstStyle/>
          <a:p>
            <a:r>
              <a:rPr lang="en-US" sz="4000" dirty="0">
                <a:solidFill>
                  <a:srgbClr val="00467F"/>
                </a:solidFill>
              </a:rPr>
              <a:t>Key Takeaway</a:t>
            </a:r>
          </a:p>
        </p:txBody>
      </p:sp>
      <p:pic>
        <p:nvPicPr>
          <p:cNvPr id="6" name="Picture Placeholder 5">
            <a:extLst>
              <a:ext uri="{FF2B5EF4-FFF2-40B4-BE49-F238E27FC236}">
                <a16:creationId xmlns:a16="http://schemas.microsoft.com/office/drawing/2014/main" id="{10FA81CC-5F46-04AC-3728-9C0459180529}"/>
              </a:ext>
            </a:extLst>
          </p:cNvPr>
          <p:cNvPicPr>
            <a:picLocks noGrp="1" noChangeAspect="1"/>
          </p:cNvPicPr>
          <p:nvPr>
            <p:ph type="pic" idx="1"/>
          </p:nvPr>
        </p:nvPicPr>
        <p:blipFill>
          <a:blip r:embed="rId2" cstate="email">
            <a:extLst>
              <a:ext uri="{28A0092B-C50C-407E-A947-70E740481C1C}">
                <a14:useLocalDpi xmlns:a14="http://schemas.microsoft.com/office/drawing/2010/main"/>
              </a:ext>
            </a:extLst>
          </a:blip>
          <a:srcRect l="27827" r="27827"/>
          <a:stretch/>
        </p:blipFill>
        <p:spPr>
          <a:xfrm>
            <a:off x="0" y="0"/>
            <a:ext cx="4797778" cy="6086475"/>
          </a:xfrm>
        </p:spPr>
      </p:pic>
      <p:sp>
        <p:nvSpPr>
          <p:cNvPr id="4" name="Text Placeholder 3">
            <a:extLst>
              <a:ext uri="{FF2B5EF4-FFF2-40B4-BE49-F238E27FC236}">
                <a16:creationId xmlns:a16="http://schemas.microsoft.com/office/drawing/2014/main" id="{7D21E1E5-4D4C-2AC0-03FC-613832550D89}"/>
              </a:ext>
            </a:extLst>
          </p:cNvPr>
          <p:cNvSpPr>
            <a:spLocks noGrp="1"/>
          </p:cNvSpPr>
          <p:nvPr>
            <p:ph type="body" sz="half" idx="2"/>
          </p:nvPr>
        </p:nvSpPr>
        <p:spPr>
          <a:xfrm>
            <a:off x="5192889" y="1849966"/>
            <a:ext cx="6673674" cy="3783189"/>
          </a:xfrm>
        </p:spPr>
        <p:txBody>
          <a:bodyPr>
            <a:normAutofit/>
          </a:bodyPr>
          <a:lstStyle/>
          <a:p>
            <a:pPr marL="285750" indent="-285750">
              <a:lnSpc>
                <a:spcPct val="100000"/>
              </a:lnSpc>
              <a:spcBef>
                <a:spcPts val="1200"/>
              </a:spcBef>
              <a:spcAft>
                <a:spcPts val="600"/>
              </a:spcAft>
              <a:buClr>
                <a:srgbClr val="0080B1"/>
              </a:buClr>
              <a:buFont typeface="Arial" panose="020B0604020202020204" pitchFamily="34" charset="0"/>
              <a:buChar char="•"/>
            </a:pPr>
            <a:r>
              <a:rPr lang="en-US" sz="2400" dirty="0"/>
              <a:t>Growth is a process—not perfection</a:t>
            </a:r>
          </a:p>
          <a:p>
            <a:pPr marL="285750" indent="-285750">
              <a:lnSpc>
                <a:spcPct val="100000"/>
              </a:lnSpc>
              <a:spcBef>
                <a:spcPts val="1200"/>
              </a:spcBef>
              <a:spcAft>
                <a:spcPts val="600"/>
              </a:spcAft>
              <a:buClr>
                <a:srgbClr val="0080B1"/>
              </a:buClr>
              <a:buFont typeface="Arial" panose="020B0604020202020204" pitchFamily="34" charset="0"/>
              <a:buChar char="•"/>
            </a:pPr>
            <a:r>
              <a:rPr lang="en-US" sz="2400" dirty="0"/>
              <a:t>Skills and abilities improve with time and effort</a:t>
            </a:r>
          </a:p>
          <a:p>
            <a:pPr marL="285750" indent="-285750">
              <a:lnSpc>
                <a:spcPct val="100000"/>
              </a:lnSpc>
              <a:spcBef>
                <a:spcPts val="1200"/>
              </a:spcBef>
              <a:spcAft>
                <a:spcPts val="600"/>
              </a:spcAft>
              <a:buClr>
                <a:srgbClr val="0080B1"/>
              </a:buClr>
              <a:buFont typeface="Arial" panose="020B0604020202020204" pitchFamily="34" charset="0"/>
              <a:buChar char="•"/>
            </a:pPr>
            <a:r>
              <a:rPr lang="en-US" sz="2400" dirty="0"/>
              <a:t>A growth mindset builds resilience, motivation, and adaptability</a:t>
            </a:r>
          </a:p>
          <a:p>
            <a:pPr marL="285750" indent="-285750">
              <a:lnSpc>
                <a:spcPct val="100000"/>
              </a:lnSpc>
              <a:spcBef>
                <a:spcPts val="1200"/>
              </a:spcBef>
              <a:spcAft>
                <a:spcPts val="600"/>
              </a:spcAft>
              <a:buClr>
                <a:srgbClr val="0080B1"/>
              </a:buClr>
              <a:buFont typeface="Arial" panose="020B0604020202020204" pitchFamily="34" charset="0"/>
              <a:buChar char="•"/>
            </a:pPr>
            <a:r>
              <a:rPr lang="en-US" sz="2400" dirty="0"/>
              <a:t>Essential for navigating change in work and life</a:t>
            </a:r>
          </a:p>
        </p:txBody>
      </p:sp>
    </p:spTree>
    <p:extLst>
      <p:ext uri="{BB962C8B-B14F-4D97-AF65-F5344CB8AC3E}">
        <p14:creationId xmlns:p14="http://schemas.microsoft.com/office/powerpoint/2010/main" val="7766475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CFFBC06-1F1A-A11B-57F4-5DCA1C0AF7E9}"/>
              </a:ext>
            </a:extLst>
          </p:cNvPr>
          <p:cNvSpPr>
            <a:spLocks noGrp="1"/>
          </p:cNvSpPr>
          <p:nvPr>
            <p:ph type="title"/>
          </p:nvPr>
        </p:nvSpPr>
        <p:spPr>
          <a:xfrm>
            <a:off x="736600" y="1087614"/>
            <a:ext cx="6939844" cy="1325563"/>
          </a:xfrm>
        </p:spPr>
        <p:txBody>
          <a:bodyPr>
            <a:normAutofit/>
          </a:bodyPr>
          <a:lstStyle/>
          <a:p>
            <a:r>
              <a:rPr lang="en-US" sz="4000" dirty="0"/>
              <a:t>Let’s Reflect.</a:t>
            </a:r>
          </a:p>
        </p:txBody>
      </p:sp>
      <p:sp>
        <p:nvSpPr>
          <p:cNvPr id="6" name="TextBox 5">
            <a:extLst>
              <a:ext uri="{FF2B5EF4-FFF2-40B4-BE49-F238E27FC236}">
                <a16:creationId xmlns:a16="http://schemas.microsoft.com/office/drawing/2014/main" id="{3E53381B-9EA1-5259-8864-67F2F7DDACA2}"/>
              </a:ext>
            </a:extLst>
          </p:cNvPr>
          <p:cNvSpPr txBox="1"/>
          <p:nvPr/>
        </p:nvSpPr>
        <p:spPr>
          <a:xfrm>
            <a:off x="736600" y="2652383"/>
            <a:ext cx="6522156" cy="1384995"/>
          </a:xfrm>
          <a:prstGeom prst="rect">
            <a:avLst/>
          </a:prstGeom>
          <a:noFill/>
        </p:spPr>
        <p:txBody>
          <a:bodyPr wrap="square">
            <a:spAutoFit/>
          </a:bodyPr>
          <a:lstStyle/>
          <a:p>
            <a:pPr algn="l" rtl="0" fontAlgn="base">
              <a:buNone/>
            </a:pPr>
            <a:r>
              <a:rPr lang="en-US" sz="2800" b="0" i="0" u="none" strike="noStrike" dirty="0">
                <a:solidFill>
                  <a:schemeClr val="bg1"/>
                </a:solidFill>
                <a:effectLst/>
                <a:latin typeface="Museo Sans 300" panose="02000000000000000000" pitchFamily="50" charset="0"/>
              </a:rPr>
              <a:t>What’s one mindset shift you can make this week to support your wellbeing?</a:t>
            </a:r>
            <a:endParaRPr lang="en-US" sz="2800" b="0" i="0" dirty="0">
              <a:solidFill>
                <a:schemeClr val="bg1"/>
              </a:solidFill>
              <a:effectLst/>
              <a:latin typeface="Museo Sans 300" panose="02000000000000000000" pitchFamily="50" charset="0"/>
            </a:endParaRPr>
          </a:p>
        </p:txBody>
      </p:sp>
      <p:pic>
        <p:nvPicPr>
          <p:cNvPr id="7" name="Picture Placeholder 5">
            <a:extLst>
              <a:ext uri="{FF2B5EF4-FFF2-40B4-BE49-F238E27FC236}">
                <a16:creationId xmlns:a16="http://schemas.microsoft.com/office/drawing/2014/main" id="{C12E98FE-D5B2-122E-5B20-197663042FC3}"/>
              </a:ext>
            </a:extLst>
          </p:cNvPr>
          <p:cNvPicPr>
            <a:picLocks noChangeAspect="1"/>
          </p:cNvPicPr>
          <p:nvPr/>
        </p:nvPicPr>
        <p:blipFill>
          <a:blip r:embed="rId2" cstate="email">
            <a:extLst>
              <a:ext uri="{28A0092B-C50C-407E-A947-70E740481C1C}">
                <a14:useLocalDpi xmlns:a14="http://schemas.microsoft.com/office/drawing/2010/main"/>
              </a:ext>
            </a:extLst>
          </a:blip>
          <a:srcRect l="39732" r="10784"/>
          <a:stretch>
            <a:fillRect/>
          </a:stretch>
        </p:blipFill>
        <p:spPr>
          <a:xfrm>
            <a:off x="7676445" y="0"/>
            <a:ext cx="4515556" cy="6086475"/>
          </a:xfrm>
          <a:prstGeom prst="rect">
            <a:avLst/>
          </a:prstGeom>
        </p:spPr>
      </p:pic>
    </p:spTree>
    <p:extLst>
      <p:ext uri="{BB962C8B-B14F-4D97-AF65-F5344CB8AC3E}">
        <p14:creationId xmlns:p14="http://schemas.microsoft.com/office/powerpoint/2010/main" val="3533925207"/>
      </p:ext>
    </p:extLst>
  </p:cSld>
  <p:clrMapOvr>
    <a:masterClrMapping/>
  </p:clrMapOvr>
</p:sld>
</file>

<file path=ppt/theme/theme1.xml><?xml version="1.0" encoding="utf-8"?>
<a:theme xmlns:a="http://schemas.openxmlformats.org/drawingml/2006/main" name="Graphic">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a3067d98-d053-485d-8fff-39fbbbd5bec1">
      <Terms xmlns="http://schemas.microsoft.com/office/infopath/2007/PartnerControls"/>
    </lcf76f155ced4ddcb4097134ff3c332f>
    <TaxCatchAll xmlns="1d972eee-5734-4d79-9e60-be51a48e622f"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E0D765F9F50D784B8C07092FB1A8C1C1" ma:contentTypeVersion="9" ma:contentTypeDescription="Create a new document." ma:contentTypeScope="" ma:versionID="137dc951c98143a2765ba7356b3acddd">
  <xsd:schema xmlns:xsd="http://www.w3.org/2001/XMLSchema" xmlns:xs="http://www.w3.org/2001/XMLSchema" xmlns:p="http://schemas.microsoft.com/office/2006/metadata/properties" xmlns:ns2="a3067d98-d053-485d-8fff-39fbbbd5bec1" xmlns:ns3="1d972eee-5734-4d79-9e60-be51a48e622f" targetNamespace="http://schemas.microsoft.com/office/2006/metadata/properties" ma:root="true" ma:fieldsID="1e9566f22b91e69a70f7ea5fe0c7c6b9" ns2:_="" ns3:_="">
    <xsd:import namespace="a3067d98-d053-485d-8fff-39fbbbd5bec1"/>
    <xsd:import namespace="1d972eee-5734-4d79-9e60-be51a48e622f"/>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3067d98-d053-485d-8fff-39fbbbd5bec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852c3185-0c6c-4f4b-b949-446a93631caf" ma:termSetId="09814cd3-568e-fe90-9814-8d621ff8fb84" ma:anchorId="fba54fb3-c3e1-fe81-a776-ca4b69148c4d" ma:open="true" ma:isKeyword="false">
      <xsd:complexType>
        <xsd:sequence>
          <xsd:element ref="pc:Terms" minOccurs="0" maxOccurs="1"/>
        </xsd:sequence>
      </xsd:complex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d972eee-5734-4d79-9e60-be51a48e622f"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fddb1661-ec81-4788-adb0-23f1530b91ab}" ma:internalName="TaxCatchAll" ma:showField="CatchAllData" ma:web="1d972eee-5734-4d79-9e60-be51a48e622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1D41128-B2DE-484B-9FCB-618BE98C819E}">
  <ds:schemaRefs>
    <ds:schemaRef ds:uri="http://schemas.microsoft.com/office/2006/documentManagement/types"/>
    <ds:schemaRef ds:uri="http://purl.org/dc/elements/1.1/"/>
    <ds:schemaRef ds:uri="http://schemas.microsoft.com/office/2006/metadata/properties"/>
    <ds:schemaRef ds:uri="http://purl.org/dc/dcmitype/"/>
    <ds:schemaRef ds:uri="http://www.w3.org/XML/1998/namespace"/>
    <ds:schemaRef ds:uri="http://schemas.microsoft.com/office/infopath/2007/PartnerControls"/>
    <ds:schemaRef ds:uri="http://schemas.openxmlformats.org/package/2006/metadata/core-properties"/>
    <ds:schemaRef ds:uri="1d972eee-5734-4d79-9e60-be51a48e622f"/>
    <ds:schemaRef ds:uri="a3067d98-d053-485d-8fff-39fbbbd5bec1"/>
    <ds:schemaRef ds:uri="http://purl.org/dc/terms/"/>
  </ds:schemaRefs>
</ds:datastoreItem>
</file>

<file path=customXml/itemProps2.xml><?xml version="1.0" encoding="utf-8"?>
<ds:datastoreItem xmlns:ds="http://schemas.openxmlformats.org/officeDocument/2006/customXml" ds:itemID="{02E965D7-E257-42D7-823F-EF6DC3D95334}">
  <ds:schemaRefs>
    <ds:schemaRef ds:uri="http://schemas.microsoft.com/sharepoint/v3/contenttype/forms"/>
  </ds:schemaRefs>
</ds:datastoreItem>
</file>

<file path=customXml/itemProps3.xml><?xml version="1.0" encoding="utf-8"?>
<ds:datastoreItem xmlns:ds="http://schemas.openxmlformats.org/officeDocument/2006/customXml" ds:itemID="{B91D2FD6-F4C9-495B-BFBF-14F9DDF995D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3067d98-d053-485d-8fff-39fbbbd5bec1"/>
    <ds:schemaRef ds:uri="1d972eee-5734-4d79-9e60-be51a48e622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08146db0-559c-4a46-afb6-a822cb0e3fe3}" enabled="0" method="" siteId="{08146db0-559c-4a46-afb6-a822cb0e3fe3}" removed="1"/>
</clbl:labelList>
</file>

<file path=docProps/app.xml><?xml version="1.0" encoding="utf-8"?>
<Properties xmlns="http://schemas.openxmlformats.org/officeDocument/2006/extended-properties" xmlns:vt="http://schemas.openxmlformats.org/officeDocument/2006/docPropsVTypes">
  <TotalTime>468</TotalTime>
  <Words>310</Words>
  <Application>Microsoft Office PowerPoint</Application>
  <PresentationFormat>Widescreen</PresentationFormat>
  <Paragraphs>38</Paragraphs>
  <Slides>7</Slides>
  <Notes>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vt:i4>
      </vt:variant>
    </vt:vector>
  </HeadingPairs>
  <TitlesOfParts>
    <vt:vector size="16" baseType="lpstr">
      <vt:lpstr>Aptos</vt:lpstr>
      <vt:lpstr>Arial</vt:lpstr>
      <vt:lpstr>Courier New</vt:lpstr>
      <vt:lpstr>Museo Sans 300</vt:lpstr>
      <vt:lpstr>Museo Sans 500</vt:lpstr>
      <vt:lpstr>Museo Sans 700</vt:lpstr>
      <vt:lpstr>System Font Regular</vt:lpstr>
      <vt:lpstr>Wingdings</vt:lpstr>
      <vt:lpstr>Graphic</vt:lpstr>
      <vt:lpstr>The Power of a Growth Mindset Navigating Life’s Changes</vt:lpstr>
      <vt:lpstr>What Is a Growth Mindset?</vt:lpstr>
      <vt:lpstr>Why It Matters</vt:lpstr>
      <vt:lpstr>Putting It Into Practice</vt:lpstr>
      <vt:lpstr>Real Life Example</vt:lpstr>
      <vt:lpstr>Key Takeaway</vt:lpstr>
      <vt:lpstr>Let’s Reflect.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Andrea Subler</dc:creator>
  <cp:lastModifiedBy>Kasper, Colleen</cp:lastModifiedBy>
  <cp:revision>60</cp:revision>
  <dcterms:created xsi:type="dcterms:W3CDTF">2023-07-06T18:42:44Z</dcterms:created>
  <dcterms:modified xsi:type="dcterms:W3CDTF">2026-05-27T14:30:26Z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0x010100E0D765F9F50D784B8C07092FB1A8C1C1</vt:lpwstr>
  </property>
  <property fmtid="{D5CDD505-2E9C-101B-9397-08002B2CF9AE}" pid="3" name="Order">
    <vt:r8>879800</vt:r8>
  </property>
  <property fmtid="{D5CDD505-2E9C-101B-9397-08002B2CF9AE}" pid="4" name="MediaServiceImageTags">
    <vt:lpwstr/>
  </property>
</Properties>
</file>